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1.xml" ContentType="application/vnd.openxmlformats-officedocument.drawingml.chart+xml"/>
  <Override PartName="/ppt/notesSlides/notesSlide21.xml" ContentType="application/vnd.openxmlformats-officedocument.presentationml.notesSlide+xml"/>
  <Override PartName="/ppt/charts/chart2.xml" ContentType="application/vnd.openxmlformats-officedocument.drawingml.chart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63" r:id="rId3"/>
    <p:sldId id="265" r:id="rId4"/>
    <p:sldId id="266" r:id="rId5"/>
    <p:sldId id="270" r:id="rId6"/>
    <p:sldId id="271" r:id="rId7"/>
    <p:sldId id="272" r:id="rId8"/>
    <p:sldId id="273" r:id="rId9"/>
    <p:sldId id="267" r:id="rId10"/>
    <p:sldId id="274" r:id="rId11"/>
    <p:sldId id="275" r:id="rId12"/>
    <p:sldId id="276" r:id="rId13"/>
    <p:sldId id="277" r:id="rId14"/>
    <p:sldId id="268" r:id="rId15"/>
    <p:sldId id="278" r:id="rId16"/>
    <p:sldId id="279" r:id="rId17"/>
    <p:sldId id="280" r:id="rId18"/>
    <p:sldId id="281" r:id="rId19"/>
    <p:sldId id="269" r:id="rId20"/>
    <p:sldId id="282" r:id="rId21"/>
    <p:sldId id="283" r:id="rId22"/>
    <p:sldId id="284" r:id="rId23"/>
    <p:sldId id="285" r:id="rId24"/>
    <p:sldId id="264" r:id="rId25"/>
    <p:sldId id="262" r:id="rId26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81C1"/>
    <a:srgbClr val="004B72"/>
    <a:srgbClr val="FCFCFE"/>
    <a:srgbClr val="1D5898"/>
    <a:srgbClr val="122851"/>
    <a:srgbClr val="5DA2B1"/>
    <a:srgbClr val="3F88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43" autoAdjust="0"/>
    <p:restoredTop sz="94660"/>
  </p:normalViewPr>
  <p:slideViewPr>
    <p:cSldViewPr snapToGrid="0">
      <p:cViewPr>
        <p:scale>
          <a:sx n="100" d="100"/>
          <a:sy n="100" d="100"/>
        </p:scale>
        <p:origin x="996" y="3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0B81C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57-41AD-B6DC-6F79B1424EA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757-41AD-B6DC-6F79B1424EA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rgbClr val="0B81C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2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757-41AD-B6DC-6F79B1424E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65958016"/>
        <c:axId val="165959552"/>
      </c:barChart>
      <c:catAx>
        <c:axId val="165958016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6350">
            <a:solidFill>
              <a:schemeClr val="bg1">
                <a:lumMod val="85000"/>
              </a:schemeClr>
            </a:solidFill>
          </a:ln>
          <a:effectLst/>
        </c:spPr>
        <c:txPr>
          <a:bodyPr rot="-60000000" spcFirstLastPara="0" vertOverflow="ellipsis" horzOverflow="overflow" vert="horz" wrap="square" anchor="ctr" anchorCtr="1"/>
          <a:lstStyle/>
          <a:p>
            <a:pPr>
              <a:defRPr sz="800" b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pPr>
            <a:endParaRPr lang="zh-CN"/>
          </a:p>
        </c:txPr>
        <c:crossAx val="165959552"/>
        <c:crosses val="autoZero"/>
        <c:auto val="1"/>
        <c:lblAlgn val="ctr"/>
        <c:lblOffset val="100"/>
        <c:tickMarkSkip val="1"/>
        <c:noMultiLvlLbl val="0"/>
      </c:catAx>
      <c:valAx>
        <c:axId val="165959552"/>
        <c:scaling>
          <c:orientation val="minMax"/>
        </c:scaling>
        <c:delete val="0"/>
        <c:axPos val="b"/>
        <c:majorGridlines>
          <c:spPr>
            <a:ln w="6350">
              <a:solidFill>
                <a:schemeClr val="bg1">
                  <a:lumMod val="85000"/>
                </a:schemeClr>
              </a:solidFill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6350">
            <a:solidFill>
              <a:schemeClr val="bg1">
                <a:lumMod val="85000"/>
              </a:schemeClr>
            </a:solidFill>
          </a:ln>
          <a:effectLst/>
        </c:spPr>
        <c:txPr>
          <a:bodyPr rot="-60000000" spcFirstLastPara="0" vertOverflow="ellipsis" horzOverflow="overflow" vert="horz" wrap="square" anchor="ctr" anchorCtr="1"/>
          <a:lstStyle/>
          <a:p>
            <a:pPr>
              <a:defRPr sz="800" b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pPr>
            <a:endParaRPr lang="zh-CN"/>
          </a:p>
        </c:txPr>
        <c:crossAx val="165958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1800"/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One</c:v>
                </c:pt>
              </c:strCache>
            </c:strRef>
          </c:tx>
          <c:spPr>
            <a:solidFill>
              <a:srgbClr val="0B81C1"/>
            </a:solidFill>
            <a:ln>
              <a:noFill/>
            </a:ln>
            <a:effectLst/>
          </c:spPr>
          <c:cat>
            <c:strRef>
              <c:f>Sheet1!$A$2:$A$6</c:f>
              <c:strCache>
                <c:ptCount val="5"/>
                <c:pt idx="0">
                  <c:v>Data 1</c:v>
                </c:pt>
                <c:pt idx="1">
                  <c:v>Data 2</c:v>
                </c:pt>
                <c:pt idx="2">
                  <c:v>Data 3</c:v>
                </c:pt>
                <c:pt idx="3">
                  <c:v>Data 4</c:v>
                </c:pt>
                <c:pt idx="4">
                  <c:v>Data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0</c:v>
                </c:pt>
                <c:pt idx="1">
                  <c:v>0</c:v>
                </c:pt>
                <c:pt idx="2">
                  <c:v>28</c:v>
                </c:pt>
                <c:pt idx="3">
                  <c:v>0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699-40CB-8A1D-7FFB3811D7E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Two</c:v>
                </c:pt>
              </c:strCache>
            </c:strRef>
          </c:tx>
          <c:spPr>
            <a:solidFill>
              <a:srgbClr val="0B81C1"/>
            </a:solidFill>
            <a:ln>
              <a:noFill/>
            </a:ln>
            <a:effectLst/>
          </c:spPr>
          <c:cat>
            <c:strRef>
              <c:f>Sheet1!$A$2:$A$6</c:f>
              <c:strCache>
                <c:ptCount val="5"/>
                <c:pt idx="0">
                  <c:v>Data 1</c:v>
                </c:pt>
                <c:pt idx="1">
                  <c:v>Data 2</c:v>
                </c:pt>
                <c:pt idx="2">
                  <c:v>Data 3</c:v>
                </c:pt>
                <c:pt idx="3">
                  <c:v>Data 4</c:v>
                </c:pt>
                <c:pt idx="4">
                  <c:v>Data 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0</c:v>
                </c:pt>
                <c:pt idx="1">
                  <c:v>24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699-40CB-8A1D-7FFB3811D7E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Three</c:v>
                </c:pt>
              </c:strCache>
            </c:strRef>
          </c:tx>
          <c:spPr>
            <a:solidFill>
              <a:srgbClr val="0B81C1"/>
            </a:solidFill>
            <a:ln w="25400">
              <a:noFill/>
            </a:ln>
            <a:effectLst/>
          </c:spPr>
          <c:cat>
            <c:strRef>
              <c:f>Sheet1!$A$2:$A$6</c:f>
              <c:strCache>
                <c:ptCount val="5"/>
                <c:pt idx="0">
                  <c:v>Data 1</c:v>
                </c:pt>
                <c:pt idx="1">
                  <c:v>Data 2</c:v>
                </c:pt>
                <c:pt idx="2">
                  <c:v>Data 3</c:v>
                </c:pt>
                <c:pt idx="3">
                  <c:v>Data 4</c:v>
                </c:pt>
                <c:pt idx="4">
                  <c:v>Data 5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12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699-40CB-8A1D-7FFB3811D7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16774144"/>
        <c:axId val="816903296"/>
      </c:areaChart>
      <c:catAx>
        <c:axId val="8167741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16903296"/>
        <c:crosses val="autoZero"/>
        <c:auto val="1"/>
        <c:lblAlgn val="ctr"/>
        <c:lblOffset val="100"/>
        <c:noMultiLvlLbl val="0"/>
      </c:catAx>
      <c:valAx>
        <c:axId val="816903296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81677414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media/image1.jpg>
</file>

<file path=ppt/media/image2.jpg>
</file>

<file path=ppt/media/image3.png>
</file>

<file path=ppt/media/image4.pn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C73A6B-BB26-4B12-BFB8-2B873AE12267}" type="datetimeFigureOut">
              <a:rPr lang="zh-CN" altLang="en-US" smtClean="0"/>
              <a:t>2018/6/10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5701FA-A99B-4EA7-BD9A-49A04217BC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5223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83293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09424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12627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42810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68699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98561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2749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52750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00096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62402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80981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77318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13736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26699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52437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11610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209713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73621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72252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1369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097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22601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61568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77942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5701FA-A99B-4EA7-BD9A-49A04217BC0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0715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E1ECB1-5A5B-4C6B-8360-EEF4E78043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BFCC059-4D8E-4C87-A4D1-E4C9E1D594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04FCF4-9A9C-407F-A896-63764D12F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BAB08-D03A-4FEF-8092-001CB785BBAB}" type="datetimeFigureOut">
              <a:rPr lang="zh-CN" altLang="en-US" smtClean="0"/>
              <a:t>2018/6/10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A6E786-3F61-4FD7-AF4B-5CAEC066F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126972-3EDC-4D3D-817C-4CCC7969F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42905"/>
      </p:ext>
    </p:extLst>
  </p:cSld>
  <p:clrMapOvr>
    <a:masterClrMapping/>
  </p:clrMapOvr>
  <p:transition spd="slow" advClick="0" advTm="1000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517C0B-618B-4B07-8FEE-212F45DF6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6156C6-4F3E-4B26-BEF6-C658183E3C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0B155B-888E-4B42-8139-225B7CE49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BAB08-D03A-4FEF-8092-001CB785BBAB}" type="datetimeFigureOut">
              <a:rPr lang="zh-CN" altLang="en-US" smtClean="0"/>
              <a:t>2018/6/10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848B8B-A45D-48D2-B95C-C23402348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2847D2-37FF-491E-86F7-2A77B2A5E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1515817"/>
      </p:ext>
    </p:extLst>
  </p:cSld>
  <p:clrMapOvr>
    <a:masterClrMapping/>
  </p:clrMapOvr>
  <p:transition spd="slow" advClick="0" advTm="1000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1B51B0E-C5ED-4931-852F-A8DA7E1DB9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65174B4-31E8-4BEF-8942-FD3548C70B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B8F4D3-431E-44CF-A028-C91E2137E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BAB08-D03A-4FEF-8092-001CB785BBAB}" type="datetimeFigureOut">
              <a:rPr lang="zh-CN" altLang="en-US" smtClean="0"/>
              <a:t>2018/6/10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D0F09A-E73B-492B-B10B-3218D86A8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BE3E4A-3F9F-4FA6-A0A2-122D22E57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4763146"/>
      </p:ext>
    </p:extLst>
  </p:cSld>
  <p:clrMapOvr>
    <a:masterClrMapping/>
  </p:clrMapOvr>
  <p:transition spd="slow" advClick="0" advTm="1000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1A1C3F-F90A-43A4-9ECD-F00719B56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48D4E4-35F0-4517-A710-16EC966268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82627A-5DA8-42DB-A0E5-883D1EDEE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BAB08-D03A-4FEF-8092-001CB785BBAB}" type="datetimeFigureOut">
              <a:rPr lang="zh-CN" altLang="en-US" smtClean="0"/>
              <a:t>2018/6/10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09759C-075D-43BD-B60D-906336D3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769EA7-A4C8-47A7-9F4D-3E4EF4FEB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920956"/>
      </p:ext>
    </p:extLst>
  </p:cSld>
  <p:clrMapOvr>
    <a:masterClrMapping/>
  </p:clrMapOvr>
  <p:transition spd="slow" advClick="0" advTm="1000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030536-6B8C-499F-B691-282A56B22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2699D7-1ACB-40EF-8948-18C67F14DC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9C0F2B-275E-4EFF-8736-59FDF6520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BAB08-D03A-4FEF-8092-001CB785BBAB}" type="datetimeFigureOut">
              <a:rPr lang="zh-CN" altLang="en-US" smtClean="0"/>
              <a:t>2018/6/10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6CBD68-7556-4277-A9CC-0E3698CDD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552142-513F-4E0A-A832-EC32ABA8C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2929136"/>
      </p:ext>
    </p:extLst>
  </p:cSld>
  <p:clrMapOvr>
    <a:masterClrMapping/>
  </p:clrMapOvr>
  <p:transition spd="slow" advClick="0" advTm="1000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DA5A0C-41EF-4EF1-B9B9-E309AF824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98F9A6-7009-487C-9335-9B2655AF34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42523A4-6D85-4E26-BAD9-B5DED0F0D8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F1B68CC-03DA-4133-9A62-45795BDC5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BAB08-D03A-4FEF-8092-001CB785BBAB}" type="datetimeFigureOut">
              <a:rPr lang="zh-CN" altLang="en-US" smtClean="0"/>
              <a:t>2018/6/10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7433D43-A8D0-4374-ACF8-E247BE39B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94F08B-6269-48AE-88E7-BDBB0876F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6417601"/>
      </p:ext>
    </p:extLst>
  </p:cSld>
  <p:clrMapOvr>
    <a:masterClrMapping/>
  </p:clrMapOvr>
  <p:transition spd="slow" advClick="0" advTm="1000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44134E-0BE5-46C0-929C-F9D4A023F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2113C5-ADEA-4974-BB14-86DAC381E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9390FF6-61F4-44DF-9C58-15C7C9EAC0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084E920-1203-43C5-9836-AEA9552633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1FAE36B-07A4-4C4E-9A5F-B58F269982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C6239AA-BEC2-47D5-B295-1C438B9D2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BAB08-D03A-4FEF-8092-001CB785BBAB}" type="datetimeFigureOut">
              <a:rPr lang="zh-CN" altLang="en-US" smtClean="0"/>
              <a:t>2018/6/10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D37E89F-FD72-4884-A2DC-4121C65FD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4094C68-E649-4A58-B70D-88A203523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3660699"/>
      </p:ext>
    </p:extLst>
  </p:cSld>
  <p:clrMapOvr>
    <a:masterClrMapping/>
  </p:clrMapOvr>
  <p:transition spd="slow" advClick="0" advTm="1000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5F94A4-B8D7-43C1-80C9-73E124F4F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684A534-7F72-44DB-AAA0-39763DA8C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BAB08-D03A-4FEF-8092-001CB785BBAB}" type="datetimeFigureOut">
              <a:rPr lang="zh-CN" altLang="en-US" smtClean="0"/>
              <a:t>2018/6/10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D8F81B8-2C1B-46DA-9FC4-FA4EA6C31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4DEF5E0-2338-4BAC-8681-B56466F2D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3449038"/>
      </p:ext>
    </p:extLst>
  </p:cSld>
  <p:clrMapOvr>
    <a:masterClrMapping/>
  </p:clrMapOvr>
  <p:transition spd="slow" advClick="0" advTm="1000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5AE1E47-1B45-4380-AE38-48F51410E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BAB08-D03A-4FEF-8092-001CB785BBAB}" type="datetimeFigureOut">
              <a:rPr lang="zh-CN" altLang="en-US" smtClean="0"/>
              <a:t>2018/6/10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5744B09-219A-4BAE-A64A-BA6F51CC3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E5B1853-F3A0-4843-A7DD-B071FABAE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0800759"/>
      </p:ext>
    </p:extLst>
  </p:cSld>
  <p:clrMapOvr>
    <a:masterClrMapping/>
  </p:clrMapOvr>
  <p:transition spd="slow" advClick="0" advTm="1000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8A05EE-C361-48B2-881C-5FEDBCF95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6B7BA2-C07B-486A-AEBA-E8A379FAE2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609B8D7-C342-4349-A52B-0F630C4968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21A0A05-2E78-4B68-9275-72A698131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BAB08-D03A-4FEF-8092-001CB785BBAB}" type="datetimeFigureOut">
              <a:rPr lang="zh-CN" altLang="en-US" smtClean="0"/>
              <a:t>2018/6/10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E8D064B-850C-449A-B16D-36BA1C5A1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3919E08-2488-46A8-8B39-E8E3B1A72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1275376"/>
      </p:ext>
    </p:extLst>
  </p:cSld>
  <p:clrMapOvr>
    <a:masterClrMapping/>
  </p:clrMapOvr>
  <p:transition spd="slow" advClick="0" advTm="1000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19821D-3169-462D-BDC5-707DAA373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5970DE-180B-463A-842D-4B948B1E48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7048C78-1503-4FD7-8859-990F963DFC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84969D1-8A89-4051-A7A3-053E791C4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BAB08-D03A-4FEF-8092-001CB785BBAB}" type="datetimeFigureOut">
              <a:rPr lang="zh-CN" altLang="en-US" smtClean="0"/>
              <a:t>2018/6/10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2B7B8CF-C72E-438F-A999-E8DA54826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F73A437-B948-459B-B14D-44D796DEE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157962"/>
      </p:ext>
    </p:extLst>
  </p:cSld>
  <p:clrMapOvr>
    <a:masterClrMapping/>
  </p:clrMapOvr>
  <p:transition spd="slow" advClick="0" advTm="1000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C74BBE8-1815-4000-8008-945E8B561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3E314DF-819C-4FF1-9C2E-69194E1550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A1525E-7C66-46A7-89CD-0A0836A4BF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6BAB08-D03A-4FEF-8092-001CB785BBAB}" type="datetimeFigureOut">
              <a:rPr lang="zh-CN" altLang="en-US" smtClean="0"/>
              <a:t>2018/6/10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269161-46AB-416B-9C71-590B71BBF5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47D277-5155-4804-A42E-790F5C4F80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AB37BB-E8A6-440B-8775-2A002C97BC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9202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Click="0" advTm="1000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8A03E45-EC55-48F3-B858-EEAB3BDDC3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3185727-6E3F-4401-A0F2-F608ED01F6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415" y="1209199"/>
            <a:ext cx="5890986" cy="564880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3C4D621-C0F2-4E31-B0BF-5D191DA3AA97}"/>
              </a:ext>
            </a:extLst>
          </p:cNvPr>
          <p:cNvSpPr txBox="1"/>
          <p:nvPr/>
        </p:nvSpPr>
        <p:spPr>
          <a:xfrm>
            <a:off x="754241" y="1560059"/>
            <a:ext cx="6490879" cy="11125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6000" b="1" spc="600" dirty="0">
                <a:ln w="19050">
                  <a:solidFill>
                    <a:srgbClr val="1D5898"/>
                  </a:solidFill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人工智能</a:t>
            </a:r>
            <a:r>
              <a:rPr lang="en-US" altLang="zh-CN" sz="6000" b="1" spc="600" dirty="0">
                <a:ln w="19050">
                  <a:solidFill>
                    <a:srgbClr val="1D5898"/>
                  </a:solidFill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/</a:t>
            </a:r>
            <a:r>
              <a:rPr lang="zh-CN" altLang="en-US" sz="6000" b="1" spc="600" dirty="0">
                <a:ln w="19050">
                  <a:solidFill>
                    <a:srgbClr val="1D5898"/>
                  </a:solidFill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云计算</a:t>
            </a:r>
            <a:endParaRPr lang="en-US" sz="6000" b="1" spc="600" dirty="0">
              <a:ln w="19050">
                <a:solidFill>
                  <a:srgbClr val="1D5898"/>
                </a:solidFill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C141A2A-9597-4708-B0D4-103704E9516A}"/>
              </a:ext>
            </a:extLst>
          </p:cNvPr>
          <p:cNvSpPr txBox="1"/>
          <p:nvPr/>
        </p:nvSpPr>
        <p:spPr>
          <a:xfrm>
            <a:off x="765464" y="2751663"/>
            <a:ext cx="5025736" cy="6364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3200" dirty="0">
                <a:solidFill>
                  <a:schemeClr val="bg1"/>
                </a:solidFill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rPr>
              <a:t>ARTIFICIAL INTELLIGENCE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ECAE987-4F84-4DE1-8625-A8BCE909C5FB}"/>
              </a:ext>
            </a:extLst>
          </p:cNvPr>
          <p:cNvSpPr txBox="1"/>
          <p:nvPr/>
        </p:nvSpPr>
        <p:spPr>
          <a:xfrm>
            <a:off x="899113" y="3537067"/>
            <a:ext cx="3879815" cy="362792"/>
          </a:xfrm>
          <a:prstGeom prst="rect">
            <a:avLst/>
          </a:prstGeom>
          <a:solidFill>
            <a:srgbClr val="FCFCFE"/>
          </a:solidFill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rgbClr val="1D589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汇报人：梁某某</a:t>
            </a:r>
            <a:r>
              <a:rPr lang="en-US" altLang="zh-CN" sz="1600" dirty="0">
                <a:solidFill>
                  <a:srgbClr val="1D589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  </a:t>
            </a:r>
            <a:r>
              <a:rPr lang="zh-CN" altLang="en-US" sz="1600" dirty="0">
                <a:solidFill>
                  <a:srgbClr val="1D589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时间：</a:t>
            </a:r>
            <a:r>
              <a:rPr lang="en-US" altLang="zh-CN" sz="1600" dirty="0">
                <a:solidFill>
                  <a:srgbClr val="1D589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2019.04.03</a:t>
            </a:r>
            <a:endParaRPr lang="en-US" sz="1600" dirty="0">
              <a:solidFill>
                <a:srgbClr val="1D5898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9" name="Thomas Greenberg - The Right Path">
            <a:hlinkClick r:id="" action="ppaction://media"/>
            <a:extLst>
              <a:ext uri="{FF2B5EF4-FFF2-40B4-BE49-F238E27FC236}">
                <a16:creationId xmlns:a16="http://schemas.microsoft.com/office/drawing/2014/main" id="{07553880-8CDB-4E16-A714-B5C81D0882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224483" y="-170288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780411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801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2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6" grpId="0"/>
      <p:bldP spid="7" grpId="0"/>
      <p:bldP spid="8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箭头3">
            <a:extLst>
              <a:ext uri="{FF2B5EF4-FFF2-40B4-BE49-F238E27FC236}">
                <a16:creationId xmlns:a16="http://schemas.microsoft.com/office/drawing/2014/main" id="{4DD6C660-FA4A-4FCB-8EDF-C67AF5106920}"/>
              </a:ext>
            </a:extLst>
          </p:cNvPr>
          <p:cNvSpPr>
            <a:spLocks/>
          </p:cNvSpPr>
          <p:nvPr/>
        </p:nvSpPr>
        <p:spPr bwMode="gray">
          <a:xfrm flipV="1">
            <a:off x="2159580" y="3315077"/>
            <a:ext cx="1088556" cy="1514498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wrap="none" lIns="62118" tIns="31058" rIns="62118" bIns="31058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90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箭头2">
            <a:extLst>
              <a:ext uri="{FF2B5EF4-FFF2-40B4-BE49-F238E27FC236}">
                <a16:creationId xmlns:a16="http://schemas.microsoft.com/office/drawing/2014/main" id="{B76F804C-6FCD-4A43-A8C6-4AFD27BD53C1}"/>
              </a:ext>
            </a:extLst>
          </p:cNvPr>
          <p:cNvSpPr>
            <a:spLocks/>
          </p:cNvSpPr>
          <p:nvPr/>
        </p:nvSpPr>
        <p:spPr bwMode="gray">
          <a:xfrm rot="16200000">
            <a:off x="2470043" y="2867654"/>
            <a:ext cx="323536" cy="1293906"/>
          </a:xfrm>
          <a:custGeom>
            <a:avLst/>
            <a:gdLst>
              <a:gd name="T0" fmla="*/ 37 w 142"/>
              <a:gd name="T1" fmla="*/ 1 h 604"/>
              <a:gd name="T2" fmla="*/ 45 w 142"/>
              <a:gd name="T3" fmla="*/ 472 h 604"/>
              <a:gd name="T4" fmla="*/ 0 w 142"/>
              <a:gd name="T5" fmla="*/ 474 h 604"/>
              <a:gd name="T6" fmla="*/ 72 w 142"/>
              <a:gd name="T7" fmla="*/ 604 h 604"/>
              <a:gd name="T8" fmla="*/ 142 w 142"/>
              <a:gd name="T9" fmla="*/ 474 h 604"/>
              <a:gd name="T10" fmla="*/ 100 w 142"/>
              <a:gd name="T11" fmla="*/ 474 h 604"/>
              <a:gd name="T12" fmla="*/ 99 w 142"/>
              <a:gd name="T13" fmla="*/ 0 h 604"/>
              <a:gd name="T14" fmla="*/ 37 w 142"/>
              <a:gd name="T15" fmla="*/ 1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" h="604">
                <a:moveTo>
                  <a:pt x="37" y="1"/>
                </a:moveTo>
                <a:lnTo>
                  <a:pt x="45" y="472"/>
                </a:lnTo>
                <a:lnTo>
                  <a:pt x="0" y="474"/>
                </a:lnTo>
                <a:lnTo>
                  <a:pt x="72" y="604"/>
                </a:lnTo>
                <a:lnTo>
                  <a:pt x="142" y="474"/>
                </a:lnTo>
                <a:lnTo>
                  <a:pt x="100" y="474"/>
                </a:lnTo>
                <a:lnTo>
                  <a:pt x="99" y="0"/>
                </a:lnTo>
                <a:lnTo>
                  <a:pt x="37" y="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wrap="none" lIns="62118" tIns="31058" rIns="62118" bIns="31058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90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箭头1">
            <a:extLst>
              <a:ext uri="{FF2B5EF4-FFF2-40B4-BE49-F238E27FC236}">
                <a16:creationId xmlns:a16="http://schemas.microsoft.com/office/drawing/2014/main" id="{ECAF0240-BC2E-4398-BD07-210E85A3F648}"/>
              </a:ext>
            </a:extLst>
          </p:cNvPr>
          <p:cNvSpPr>
            <a:spLocks/>
          </p:cNvSpPr>
          <p:nvPr/>
        </p:nvSpPr>
        <p:spPr bwMode="gray">
          <a:xfrm>
            <a:off x="2154309" y="2039550"/>
            <a:ext cx="1088556" cy="1754398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wrap="none" lIns="62118" tIns="31058" rIns="62118" bIns="31058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zh-CN" altLang="en-US" sz="90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1">
            <a:extLst>
              <a:ext uri="{FF2B5EF4-FFF2-40B4-BE49-F238E27FC236}">
                <a16:creationId xmlns:a16="http://schemas.microsoft.com/office/drawing/2014/main" id="{87C72E0C-FA3F-42E3-AB6E-967C6E71A6B5}"/>
              </a:ext>
            </a:extLst>
          </p:cNvPr>
          <p:cNvSpPr>
            <a:spLocks noChangeArrowheads="1"/>
          </p:cNvSpPr>
          <p:nvPr/>
        </p:nvSpPr>
        <p:spPr bwMode="gray">
          <a:xfrm>
            <a:off x="4893871" y="1570803"/>
            <a:ext cx="5887994" cy="1191110"/>
          </a:xfrm>
          <a:prstGeom prst="roundRect">
            <a:avLst>
              <a:gd name="adj" fmla="val 11505"/>
            </a:avLst>
          </a:prstGeom>
          <a:solidFill>
            <a:srgbClr val="0B81C1"/>
          </a:solidFill>
          <a:ln w="15875" cap="flat" cmpd="sng" algn="ctr">
            <a:noFill/>
            <a:prstDash val="solid"/>
          </a:ln>
          <a:effectLst/>
          <a:ex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您的内容打在这里，或者通过复制您的文本后，在此框中选择粘贴，并选择只保留文字。在此录入上述图表的综合描述说明。</a:t>
            </a:r>
            <a:endParaRPr lang="zh-CN" altLang="zh-CN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文本2">
            <a:extLst>
              <a:ext uri="{FF2B5EF4-FFF2-40B4-BE49-F238E27FC236}">
                <a16:creationId xmlns:a16="http://schemas.microsoft.com/office/drawing/2014/main" id="{6539D646-2F1A-4EC3-9C90-685B3ACE1ACF}"/>
              </a:ext>
            </a:extLst>
          </p:cNvPr>
          <p:cNvSpPr>
            <a:spLocks noChangeArrowheads="1"/>
          </p:cNvSpPr>
          <p:nvPr/>
        </p:nvSpPr>
        <p:spPr bwMode="gray">
          <a:xfrm>
            <a:off x="4893873" y="2908061"/>
            <a:ext cx="5887990" cy="1187170"/>
          </a:xfrm>
          <a:prstGeom prst="roundRect">
            <a:avLst>
              <a:gd name="adj" fmla="val 11505"/>
            </a:avLst>
          </a:prstGeom>
          <a:solidFill>
            <a:srgbClr val="0B81C1"/>
          </a:solidFill>
          <a:ln w="15875" cap="flat" cmpd="sng" algn="ctr">
            <a:noFill/>
            <a:prstDash val="solid"/>
          </a:ln>
          <a:effectLst/>
          <a:ex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</a:t>
            </a:r>
            <a:endParaRPr lang="zh-CN" altLang="zh-CN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文本3">
            <a:extLst>
              <a:ext uri="{FF2B5EF4-FFF2-40B4-BE49-F238E27FC236}">
                <a16:creationId xmlns:a16="http://schemas.microsoft.com/office/drawing/2014/main" id="{38BE2C9E-964F-46DE-A4EB-29CFB060973B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4893872" y="4207882"/>
            <a:ext cx="5887992" cy="1176580"/>
          </a:xfrm>
          <a:prstGeom prst="roundRect">
            <a:avLst>
              <a:gd name="adj" fmla="val 11505"/>
            </a:avLst>
          </a:prstGeom>
          <a:solidFill>
            <a:srgbClr val="0B81C1"/>
          </a:solidFill>
          <a:ln w="15875" cap="flat" cmpd="sng" algn="ctr">
            <a:noFill/>
            <a:prstDash val="solid"/>
          </a:ln>
          <a:effectLst/>
          <a:extLst/>
        </p:spPr>
        <p:txBody>
          <a:bodyPr lIns="62118" tIns="31058" rIns="62118" bIns="31058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您的内容打在这里，或者通过复制您的文本后，在此框中选择粘贴，并选择只保留文字。在此录入上述图表的综合描述说明。</a:t>
            </a:r>
            <a:endParaRPr lang="zh-CN" altLang="zh-CN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B5FE09E2-AB51-493C-B6C3-7E268BD0355A}"/>
              </a:ext>
            </a:extLst>
          </p:cNvPr>
          <p:cNvSpPr/>
          <p:nvPr/>
        </p:nvSpPr>
        <p:spPr>
          <a:xfrm>
            <a:off x="1163170" y="2749996"/>
            <a:ext cx="1531224" cy="1531224"/>
          </a:xfrm>
          <a:prstGeom prst="ellipse">
            <a:avLst/>
          </a:prstGeom>
          <a:solidFill>
            <a:srgbClr val="0B81C1"/>
          </a:soli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F532478B-8D6D-4427-86B1-877AA6999BB7}"/>
              </a:ext>
            </a:extLst>
          </p:cNvPr>
          <p:cNvGrpSpPr/>
          <p:nvPr/>
        </p:nvGrpSpPr>
        <p:grpSpPr>
          <a:xfrm>
            <a:off x="1274016" y="3049199"/>
            <a:ext cx="1269096" cy="838282"/>
            <a:chOff x="8922207" y="2437732"/>
            <a:chExt cx="1019784" cy="841717"/>
          </a:xfrm>
        </p:grpSpPr>
        <p:sp>
          <p:nvSpPr>
            <p:cNvPr id="10" name="文本框 37">
              <a:extLst>
                <a:ext uri="{FF2B5EF4-FFF2-40B4-BE49-F238E27FC236}">
                  <a16:creationId xmlns:a16="http://schemas.microsoft.com/office/drawing/2014/main" id="{67759DDD-BB7E-4CC8-A954-0ECEC7DE8794}"/>
                </a:ext>
              </a:extLst>
            </p:cNvPr>
            <p:cNvSpPr txBox="1"/>
            <p:nvPr/>
          </p:nvSpPr>
          <p:spPr>
            <a:xfrm>
              <a:off x="8931338" y="2437732"/>
              <a:ext cx="1010653" cy="5253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38">
              <a:extLst>
                <a:ext uri="{FF2B5EF4-FFF2-40B4-BE49-F238E27FC236}">
                  <a16:creationId xmlns:a16="http://schemas.microsoft.com/office/drawing/2014/main" id="{3D672729-581E-465A-BDB4-06A85D1792DB}"/>
                </a:ext>
              </a:extLst>
            </p:cNvPr>
            <p:cNvSpPr txBox="1"/>
            <p:nvPr/>
          </p:nvSpPr>
          <p:spPr>
            <a:xfrm>
              <a:off x="8922207" y="2445047"/>
              <a:ext cx="1010653" cy="8344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内容</a:t>
              </a:r>
            </a:p>
          </p:txBody>
        </p:sp>
      </p:grpSp>
      <p:sp>
        <p:nvSpPr>
          <p:cNvPr id="12" name="圆角矩形 21">
            <a:extLst>
              <a:ext uri="{FF2B5EF4-FFF2-40B4-BE49-F238E27FC236}">
                <a16:creationId xmlns:a16="http://schemas.microsoft.com/office/drawing/2014/main" id="{1DE55E72-8839-44E7-BA2F-808A70465A61}"/>
              </a:ext>
            </a:extLst>
          </p:cNvPr>
          <p:cNvSpPr/>
          <p:nvPr/>
        </p:nvSpPr>
        <p:spPr>
          <a:xfrm>
            <a:off x="3496961" y="1532609"/>
            <a:ext cx="1262492" cy="1247618"/>
          </a:xfrm>
          <a:prstGeom prst="roundRect">
            <a:avLst>
              <a:gd name="adj" fmla="val 9039"/>
            </a:avLst>
          </a:prstGeom>
          <a:solidFill>
            <a:srgbClr val="0B81C1"/>
          </a:soli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AD74DC83-BCB4-4937-AFCD-7F6425441514}"/>
              </a:ext>
            </a:extLst>
          </p:cNvPr>
          <p:cNvSpPr txBox="1">
            <a:spLocks/>
          </p:cNvSpPr>
          <p:nvPr/>
        </p:nvSpPr>
        <p:spPr>
          <a:xfrm>
            <a:off x="3629295" y="2037303"/>
            <a:ext cx="1020460" cy="2256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点击输入标题内容</a:t>
            </a:r>
            <a:endParaRPr lang="en-GB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25">
            <a:extLst>
              <a:ext uri="{FF2B5EF4-FFF2-40B4-BE49-F238E27FC236}">
                <a16:creationId xmlns:a16="http://schemas.microsoft.com/office/drawing/2014/main" id="{917284AC-B960-4C4F-9E8C-AEB00CB96EF0}"/>
              </a:ext>
            </a:extLst>
          </p:cNvPr>
          <p:cNvSpPr/>
          <p:nvPr/>
        </p:nvSpPr>
        <p:spPr>
          <a:xfrm>
            <a:off x="3497487" y="2875994"/>
            <a:ext cx="1262492" cy="1247618"/>
          </a:xfrm>
          <a:prstGeom prst="roundRect">
            <a:avLst>
              <a:gd name="adj" fmla="val 9039"/>
            </a:avLst>
          </a:prstGeom>
          <a:solidFill>
            <a:srgbClr val="0B81C1"/>
          </a:soli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8FB10EA4-4C19-43B2-9EB0-0C8B8AAEEC19}"/>
              </a:ext>
            </a:extLst>
          </p:cNvPr>
          <p:cNvSpPr txBox="1">
            <a:spLocks/>
          </p:cNvSpPr>
          <p:nvPr/>
        </p:nvSpPr>
        <p:spPr>
          <a:xfrm>
            <a:off x="3629821" y="3380688"/>
            <a:ext cx="1020460" cy="2256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点击输入标题内容</a:t>
            </a:r>
            <a:endParaRPr lang="en-GB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圆角矩形 29">
            <a:extLst>
              <a:ext uri="{FF2B5EF4-FFF2-40B4-BE49-F238E27FC236}">
                <a16:creationId xmlns:a16="http://schemas.microsoft.com/office/drawing/2014/main" id="{4C6C8798-210A-463C-84EE-D643BE8D0C9F}"/>
              </a:ext>
            </a:extLst>
          </p:cNvPr>
          <p:cNvSpPr/>
          <p:nvPr/>
        </p:nvSpPr>
        <p:spPr>
          <a:xfrm>
            <a:off x="3500018" y="4169356"/>
            <a:ext cx="1262492" cy="1247618"/>
          </a:xfrm>
          <a:prstGeom prst="roundRect">
            <a:avLst>
              <a:gd name="adj" fmla="val 9039"/>
            </a:avLst>
          </a:prstGeom>
          <a:solidFill>
            <a:srgbClr val="0B81C1"/>
          </a:solidFill>
          <a:ln w="317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E52E684F-AC79-4C50-9707-32E063E3038C}"/>
              </a:ext>
            </a:extLst>
          </p:cNvPr>
          <p:cNvSpPr txBox="1">
            <a:spLocks/>
          </p:cNvSpPr>
          <p:nvPr/>
        </p:nvSpPr>
        <p:spPr>
          <a:xfrm>
            <a:off x="3632352" y="4674050"/>
            <a:ext cx="1020460" cy="225672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点击输入标题内容</a:t>
            </a:r>
            <a:endParaRPr lang="en-GB" altLang="zh-CN" sz="1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51773801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12" grpId="0" animBg="1"/>
      <p:bldP spid="13" grpId="0" build="p"/>
      <p:bldP spid="14" grpId="0" animBg="1"/>
      <p:bldP spid="15" grpId="0" build="p"/>
      <p:bldP spid="16" grpId="0" animBg="1"/>
      <p:bldP spid="17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0">
            <a:extLst>
              <a:ext uri="{FF2B5EF4-FFF2-40B4-BE49-F238E27FC236}">
                <a16:creationId xmlns:a16="http://schemas.microsoft.com/office/drawing/2014/main" id="{107A847D-EA94-4379-B216-DA28AC482EB6}"/>
              </a:ext>
            </a:extLst>
          </p:cNvPr>
          <p:cNvGrpSpPr/>
          <p:nvPr/>
        </p:nvGrpSpPr>
        <p:grpSpPr>
          <a:xfrm>
            <a:off x="1785480" y="1364784"/>
            <a:ext cx="3781628" cy="4128432"/>
            <a:chOff x="1796054" y="1153584"/>
            <a:chExt cx="8882395" cy="9696980"/>
          </a:xfrm>
          <a:solidFill>
            <a:srgbClr val="0B81C1"/>
          </a:solidFill>
        </p:grpSpPr>
        <p:sp>
          <p:nvSpPr>
            <p:cNvPr id="3" name="Freeform 1">
              <a:extLst>
                <a:ext uri="{FF2B5EF4-FFF2-40B4-BE49-F238E27FC236}">
                  <a16:creationId xmlns:a16="http://schemas.microsoft.com/office/drawing/2014/main" id="{1198CC9C-7B95-4D8F-8D2F-1443214A64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46176" y="4590522"/>
              <a:ext cx="3086884" cy="2000250"/>
            </a:xfrm>
            <a:custGeom>
              <a:avLst/>
              <a:gdLst>
                <a:gd name="T0" fmla="*/ 5072 w 5147"/>
                <a:gd name="T1" fmla="*/ 1282 h 3334"/>
                <a:gd name="T2" fmla="*/ 5072 w 5147"/>
                <a:gd name="T3" fmla="*/ 1282 h 3334"/>
                <a:gd name="T4" fmla="*/ 4890 w 5147"/>
                <a:gd name="T5" fmla="*/ 1228 h 3334"/>
                <a:gd name="T6" fmla="*/ 4743 w 5147"/>
                <a:gd name="T7" fmla="*/ 1282 h 3334"/>
                <a:gd name="T8" fmla="*/ 4560 w 5147"/>
                <a:gd name="T9" fmla="*/ 1374 h 3334"/>
                <a:gd name="T10" fmla="*/ 4285 w 5147"/>
                <a:gd name="T11" fmla="*/ 1374 h 3334"/>
                <a:gd name="T12" fmla="*/ 4285 w 5147"/>
                <a:gd name="T13" fmla="*/ 476 h 3334"/>
                <a:gd name="T14" fmla="*/ 4203 w 5147"/>
                <a:gd name="T15" fmla="*/ 540 h 3334"/>
                <a:gd name="T16" fmla="*/ 4185 w 5147"/>
                <a:gd name="T17" fmla="*/ 632 h 3334"/>
                <a:gd name="T18" fmla="*/ 4056 w 5147"/>
                <a:gd name="T19" fmla="*/ 861 h 3334"/>
                <a:gd name="T20" fmla="*/ 3791 w 5147"/>
                <a:gd name="T21" fmla="*/ 989 h 3334"/>
                <a:gd name="T22" fmla="*/ 3471 w 5147"/>
                <a:gd name="T23" fmla="*/ 843 h 3334"/>
                <a:gd name="T24" fmla="*/ 3361 w 5147"/>
                <a:gd name="T25" fmla="*/ 513 h 3334"/>
                <a:gd name="T26" fmla="*/ 3507 w 5147"/>
                <a:gd name="T27" fmla="*/ 257 h 3334"/>
                <a:gd name="T28" fmla="*/ 3763 w 5147"/>
                <a:gd name="T29" fmla="*/ 156 h 3334"/>
                <a:gd name="T30" fmla="*/ 3873 w 5147"/>
                <a:gd name="T31" fmla="*/ 147 h 3334"/>
                <a:gd name="T32" fmla="*/ 3965 w 5147"/>
                <a:gd name="T33" fmla="*/ 64 h 3334"/>
                <a:gd name="T34" fmla="*/ 3919 w 5147"/>
                <a:gd name="T35" fmla="*/ 0 h 3334"/>
                <a:gd name="T36" fmla="*/ 2133 w 5147"/>
                <a:gd name="T37" fmla="*/ 439 h 3334"/>
                <a:gd name="T38" fmla="*/ 1557 w 5147"/>
                <a:gd name="T39" fmla="*/ 770 h 3334"/>
                <a:gd name="T40" fmla="*/ 348 w 5147"/>
                <a:gd name="T41" fmla="*/ 138 h 3334"/>
                <a:gd name="T42" fmla="*/ 284 w 5147"/>
                <a:gd name="T43" fmla="*/ 165 h 3334"/>
                <a:gd name="T44" fmla="*/ 247 w 5147"/>
                <a:gd name="T45" fmla="*/ 779 h 3334"/>
                <a:gd name="T46" fmla="*/ 605 w 5147"/>
                <a:gd name="T47" fmla="*/ 1538 h 3334"/>
                <a:gd name="T48" fmla="*/ 0 w 5147"/>
                <a:gd name="T49" fmla="*/ 2426 h 3334"/>
                <a:gd name="T50" fmla="*/ 376 w 5147"/>
                <a:gd name="T51" fmla="*/ 2426 h 3334"/>
                <a:gd name="T52" fmla="*/ 376 w 5147"/>
                <a:gd name="T53" fmla="*/ 2738 h 3334"/>
                <a:gd name="T54" fmla="*/ 376 w 5147"/>
                <a:gd name="T55" fmla="*/ 2747 h 3334"/>
                <a:gd name="T56" fmla="*/ 275 w 5147"/>
                <a:gd name="T57" fmla="*/ 2921 h 3334"/>
                <a:gd name="T58" fmla="*/ 210 w 5147"/>
                <a:gd name="T59" fmla="*/ 3077 h 3334"/>
                <a:gd name="T60" fmla="*/ 266 w 5147"/>
                <a:gd name="T61" fmla="*/ 3251 h 3334"/>
                <a:gd name="T62" fmla="*/ 467 w 5147"/>
                <a:gd name="T63" fmla="*/ 3333 h 3334"/>
                <a:gd name="T64" fmla="*/ 659 w 5147"/>
                <a:gd name="T65" fmla="*/ 3260 h 3334"/>
                <a:gd name="T66" fmla="*/ 714 w 5147"/>
                <a:gd name="T67" fmla="*/ 3077 h 3334"/>
                <a:gd name="T68" fmla="*/ 650 w 5147"/>
                <a:gd name="T69" fmla="*/ 2930 h 3334"/>
                <a:gd name="T70" fmla="*/ 568 w 5147"/>
                <a:gd name="T71" fmla="*/ 2747 h 3334"/>
                <a:gd name="T72" fmla="*/ 568 w 5147"/>
                <a:gd name="T73" fmla="*/ 2426 h 3334"/>
                <a:gd name="T74" fmla="*/ 2546 w 5147"/>
                <a:gd name="T75" fmla="*/ 2426 h 3334"/>
                <a:gd name="T76" fmla="*/ 2546 w 5147"/>
                <a:gd name="T77" fmla="*/ 2399 h 3334"/>
                <a:gd name="T78" fmla="*/ 2482 w 5147"/>
                <a:gd name="T79" fmla="*/ 2308 h 3334"/>
                <a:gd name="T80" fmla="*/ 2381 w 5147"/>
                <a:gd name="T81" fmla="*/ 2051 h 3334"/>
                <a:gd name="T82" fmla="*/ 2473 w 5147"/>
                <a:gd name="T83" fmla="*/ 1768 h 3334"/>
                <a:gd name="T84" fmla="*/ 2793 w 5147"/>
                <a:gd name="T85" fmla="*/ 1630 h 3334"/>
                <a:gd name="T86" fmla="*/ 3122 w 5147"/>
                <a:gd name="T87" fmla="*/ 1768 h 3334"/>
                <a:gd name="T88" fmla="*/ 3205 w 5147"/>
                <a:gd name="T89" fmla="*/ 2051 h 3334"/>
                <a:gd name="T90" fmla="*/ 3113 w 5147"/>
                <a:gd name="T91" fmla="*/ 2299 h 3334"/>
                <a:gd name="T92" fmla="*/ 3058 w 5147"/>
                <a:gd name="T93" fmla="*/ 2381 h 3334"/>
                <a:gd name="T94" fmla="*/ 3058 w 5147"/>
                <a:gd name="T95" fmla="*/ 2426 h 3334"/>
                <a:gd name="T96" fmla="*/ 4285 w 5147"/>
                <a:gd name="T97" fmla="*/ 2426 h 3334"/>
                <a:gd name="T98" fmla="*/ 4285 w 5147"/>
                <a:gd name="T99" fmla="*/ 1557 h 3334"/>
                <a:gd name="T100" fmla="*/ 4551 w 5147"/>
                <a:gd name="T101" fmla="*/ 1557 h 3334"/>
                <a:gd name="T102" fmla="*/ 4560 w 5147"/>
                <a:gd name="T103" fmla="*/ 1557 h 3334"/>
                <a:gd name="T104" fmla="*/ 4743 w 5147"/>
                <a:gd name="T105" fmla="*/ 1658 h 3334"/>
                <a:gd name="T106" fmla="*/ 4890 w 5147"/>
                <a:gd name="T107" fmla="*/ 1722 h 3334"/>
                <a:gd name="T108" fmla="*/ 5072 w 5147"/>
                <a:gd name="T109" fmla="*/ 1676 h 3334"/>
                <a:gd name="T110" fmla="*/ 5146 w 5147"/>
                <a:gd name="T111" fmla="*/ 1474 h 3334"/>
                <a:gd name="T112" fmla="*/ 5072 w 5147"/>
                <a:gd name="T113" fmla="*/ 1282 h 3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147" h="3334">
                  <a:moveTo>
                    <a:pt x="5072" y="1282"/>
                  </a:moveTo>
                  <a:lnTo>
                    <a:pt x="5072" y="1282"/>
                  </a:lnTo>
                  <a:cubicBezTo>
                    <a:pt x="5027" y="1246"/>
                    <a:pt x="4963" y="1228"/>
                    <a:pt x="4890" y="1228"/>
                  </a:cubicBezTo>
                  <a:cubicBezTo>
                    <a:pt x="4835" y="1228"/>
                    <a:pt x="4789" y="1255"/>
                    <a:pt x="4743" y="1282"/>
                  </a:cubicBezTo>
                  <a:cubicBezTo>
                    <a:pt x="4697" y="1319"/>
                    <a:pt x="4642" y="1374"/>
                    <a:pt x="4560" y="1374"/>
                  </a:cubicBezTo>
                  <a:cubicBezTo>
                    <a:pt x="4285" y="1374"/>
                    <a:pt x="4285" y="1374"/>
                    <a:pt x="4285" y="1374"/>
                  </a:cubicBezTo>
                  <a:cubicBezTo>
                    <a:pt x="4285" y="476"/>
                    <a:pt x="4285" y="476"/>
                    <a:pt x="4285" y="476"/>
                  </a:cubicBezTo>
                  <a:cubicBezTo>
                    <a:pt x="4203" y="540"/>
                    <a:pt x="4203" y="540"/>
                    <a:pt x="4203" y="540"/>
                  </a:cubicBezTo>
                  <a:cubicBezTo>
                    <a:pt x="4194" y="550"/>
                    <a:pt x="4194" y="559"/>
                    <a:pt x="4185" y="632"/>
                  </a:cubicBezTo>
                  <a:cubicBezTo>
                    <a:pt x="4166" y="696"/>
                    <a:pt x="4138" y="797"/>
                    <a:pt x="4056" y="861"/>
                  </a:cubicBezTo>
                  <a:cubicBezTo>
                    <a:pt x="3993" y="925"/>
                    <a:pt x="3901" y="980"/>
                    <a:pt x="3791" y="989"/>
                  </a:cubicBezTo>
                  <a:cubicBezTo>
                    <a:pt x="3690" y="998"/>
                    <a:pt x="3562" y="943"/>
                    <a:pt x="3471" y="843"/>
                  </a:cubicBezTo>
                  <a:cubicBezTo>
                    <a:pt x="3379" y="733"/>
                    <a:pt x="3342" y="614"/>
                    <a:pt x="3361" y="513"/>
                  </a:cubicBezTo>
                  <a:cubicBezTo>
                    <a:pt x="3370" y="403"/>
                    <a:pt x="3434" y="321"/>
                    <a:pt x="3507" y="257"/>
                  </a:cubicBezTo>
                  <a:cubicBezTo>
                    <a:pt x="3589" y="184"/>
                    <a:pt x="3690" y="165"/>
                    <a:pt x="3763" y="156"/>
                  </a:cubicBezTo>
                  <a:cubicBezTo>
                    <a:pt x="3846" y="156"/>
                    <a:pt x="3864" y="156"/>
                    <a:pt x="3873" y="147"/>
                  </a:cubicBezTo>
                  <a:cubicBezTo>
                    <a:pt x="3965" y="64"/>
                    <a:pt x="3965" y="64"/>
                    <a:pt x="3965" y="64"/>
                  </a:cubicBezTo>
                  <a:cubicBezTo>
                    <a:pt x="3947" y="46"/>
                    <a:pt x="3929" y="19"/>
                    <a:pt x="3919" y="0"/>
                  </a:cubicBezTo>
                  <a:cubicBezTo>
                    <a:pt x="3077" y="73"/>
                    <a:pt x="2408" y="248"/>
                    <a:pt x="2133" y="439"/>
                  </a:cubicBezTo>
                  <a:cubicBezTo>
                    <a:pt x="1951" y="559"/>
                    <a:pt x="1740" y="651"/>
                    <a:pt x="1557" y="770"/>
                  </a:cubicBezTo>
                  <a:cubicBezTo>
                    <a:pt x="1199" y="294"/>
                    <a:pt x="568" y="110"/>
                    <a:pt x="348" y="138"/>
                  </a:cubicBezTo>
                  <a:cubicBezTo>
                    <a:pt x="321" y="147"/>
                    <a:pt x="293" y="147"/>
                    <a:pt x="284" y="165"/>
                  </a:cubicBezTo>
                  <a:cubicBezTo>
                    <a:pt x="174" y="348"/>
                    <a:pt x="156" y="586"/>
                    <a:pt x="247" y="779"/>
                  </a:cubicBezTo>
                  <a:cubicBezTo>
                    <a:pt x="605" y="1538"/>
                    <a:pt x="605" y="1538"/>
                    <a:pt x="605" y="1538"/>
                  </a:cubicBezTo>
                  <a:cubicBezTo>
                    <a:pt x="376" y="1768"/>
                    <a:pt x="174" y="2088"/>
                    <a:pt x="0" y="2426"/>
                  </a:cubicBezTo>
                  <a:cubicBezTo>
                    <a:pt x="376" y="2426"/>
                    <a:pt x="376" y="2426"/>
                    <a:pt x="376" y="2426"/>
                  </a:cubicBezTo>
                  <a:cubicBezTo>
                    <a:pt x="376" y="2738"/>
                    <a:pt x="376" y="2738"/>
                    <a:pt x="376" y="2738"/>
                  </a:cubicBezTo>
                  <a:cubicBezTo>
                    <a:pt x="376" y="2738"/>
                    <a:pt x="376" y="2738"/>
                    <a:pt x="376" y="2747"/>
                  </a:cubicBezTo>
                  <a:cubicBezTo>
                    <a:pt x="376" y="2830"/>
                    <a:pt x="321" y="2875"/>
                    <a:pt x="275" y="2921"/>
                  </a:cubicBezTo>
                  <a:cubicBezTo>
                    <a:pt x="238" y="2976"/>
                    <a:pt x="210" y="3012"/>
                    <a:pt x="210" y="3077"/>
                  </a:cubicBezTo>
                  <a:cubicBezTo>
                    <a:pt x="210" y="3150"/>
                    <a:pt x="229" y="3214"/>
                    <a:pt x="266" y="3251"/>
                  </a:cubicBezTo>
                  <a:cubicBezTo>
                    <a:pt x="302" y="3297"/>
                    <a:pt x="357" y="3324"/>
                    <a:pt x="467" y="3333"/>
                  </a:cubicBezTo>
                  <a:cubicBezTo>
                    <a:pt x="568" y="3333"/>
                    <a:pt x="623" y="3306"/>
                    <a:pt x="659" y="3260"/>
                  </a:cubicBezTo>
                  <a:cubicBezTo>
                    <a:pt x="696" y="3214"/>
                    <a:pt x="714" y="3141"/>
                    <a:pt x="714" y="3077"/>
                  </a:cubicBezTo>
                  <a:cubicBezTo>
                    <a:pt x="714" y="3012"/>
                    <a:pt x="687" y="2976"/>
                    <a:pt x="650" y="2930"/>
                  </a:cubicBezTo>
                  <a:cubicBezTo>
                    <a:pt x="614" y="2875"/>
                    <a:pt x="568" y="2830"/>
                    <a:pt x="568" y="2747"/>
                  </a:cubicBezTo>
                  <a:cubicBezTo>
                    <a:pt x="568" y="2426"/>
                    <a:pt x="568" y="2426"/>
                    <a:pt x="568" y="2426"/>
                  </a:cubicBezTo>
                  <a:cubicBezTo>
                    <a:pt x="2546" y="2426"/>
                    <a:pt x="2546" y="2426"/>
                    <a:pt x="2546" y="2426"/>
                  </a:cubicBezTo>
                  <a:cubicBezTo>
                    <a:pt x="2546" y="2399"/>
                    <a:pt x="2546" y="2399"/>
                    <a:pt x="2546" y="2399"/>
                  </a:cubicBezTo>
                  <a:cubicBezTo>
                    <a:pt x="2546" y="2381"/>
                    <a:pt x="2537" y="2372"/>
                    <a:pt x="2482" y="2308"/>
                  </a:cubicBezTo>
                  <a:cubicBezTo>
                    <a:pt x="2436" y="2253"/>
                    <a:pt x="2381" y="2161"/>
                    <a:pt x="2381" y="2051"/>
                  </a:cubicBezTo>
                  <a:cubicBezTo>
                    <a:pt x="2381" y="1960"/>
                    <a:pt x="2399" y="1850"/>
                    <a:pt x="2473" y="1768"/>
                  </a:cubicBezTo>
                  <a:cubicBezTo>
                    <a:pt x="2537" y="1694"/>
                    <a:pt x="2655" y="1639"/>
                    <a:pt x="2793" y="1630"/>
                  </a:cubicBezTo>
                  <a:cubicBezTo>
                    <a:pt x="2930" y="1630"/>
                    <a:pt x="3058" y="1694"/>
                    <a:pt x="3122" y="1768"/>
                  </a:cubicBezTo>
                  <a:cubicBezTo>
                    <a:pt x="3186" y="1859"/>
                    <a:pt x="3205" y="1960"/>
                    <a:pt x="3205" y="2051"/>
                  </a:cubicBezTo>
                  <a:cubicBezTo>
                    <a:pt x="3205" y="2161"/>
                    <a:pt x="3159" y="2244"/>
                    <a:pt x="3113" y="2299"/>
                  </a:cubicBezTo>
                  <a:cubicBezTo>
                    <a:pt x="3068" y="2362"/>
                    <a:pt x="3058" y="2372"/>
                    <a:pt x="3058" y="2381"/>
                  </a:cubicBezTo>
                  <a:cubicBezTo>
                    <a:pt x="3058" y="2426"/>
                    <a:pt x="3058" y="2426"/>
                    <a:pt x="3058" y="2426"/>
                  </a:cubicBezTo>
                  <a:cubicBezTo>
                    <a:pt x="4285" y="2426"/>
                    <a:pt x="4285" y="2426"/>
                    <a:pt x="4285" y="2426"/>
                  </a:cubicBezTo>
                  <a:cubicBezTo>
                    <a:pt x="4285" y="1557"/>
                    <a:pt x="4285" y="1557"/>
                    <a:pt x="4285" y="1557"/>
                  </a:cubicBezTo>
                  <a:cubicBezTo>
                    <a:pt x="4551" y="1557"/>
                    <a:pt x="4551" y="1557"/>
                    <a:pt x="4551" y="1557"/>
                  </a:cubicBezTo>
                  <a:lnTo>
                    <a:pt x="4560" y="1557"/>
                  </a:lnTo>
                  <a:cubicBezTo>
                    <a:pt x="4642" y="1566"/>
                    <a:pt x="4688" y="1621"/>
                    <a:pt x="4743" y="1658"/>
                  </a:cubicBezTo>
                  <a:cubicBezTo>
                    <a:pt x="4789" y="1694"/>
                    <a:pt x="4835" y="1722"/>
                    <a:pt x="4890" y="1722"/>
                  </a:cubicBezTo>
                  <a:cubicBezTo>
                    <a:pt x="4963" y="1722"/>
                    <a:pt x="5027" y="1713"/>
                    <a:pt x="5072" y="1676"/>
                  </a:cubicBezTo>
                  <a:cubicBezTo>
                    <a:pt x="5109" y="1639"/>
                    <a:pt x="5146" y="1584"/>
                    <a:pt x="5146" y="1474"/>
                  </a:cubicBezTo>
                  <a:cubicBezTo>
                    <a:pt x="5146" y="1374"/>
                    <a:pt x="5118" y="1319"/>
                    <a:pt x="5072" y="128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152366" tIns="76183" rIns="152366" bIns="76183" anchor="ctr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" name="Freeform 2">
              <a:extLst>
                <a:ext uri="{FF2B5EF4-FFF2-40B4-BE49-F238E27FC236}">
                  <a16:creationId xmlns:a16="http://schemas.microsoft.com/office/drawing/2014/main" id="{3609CFE1-3CB3-4079-A91C-53CDD9F5E0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57449" y="4614334"/>
              <a:ext cx="1785472" cy="1434042"/>
            </a:xfrm>
            <a:custGeom>
              <a:avLst/>
              <a:gdLst>
                <a:gd name="T0" fmla="*/ 1987 w 2977"/>
                <a:gd name="T1" fmla="*/ 202 h 2390"/>
                <a:gd name="T2" fmla="*/ 1987 w 2977"/>
                <a:gd name="T3" fmla="*/ 202 h 2390"/>
                <a:gd name="T4" fmla="*/ 1740 w 2977"/>
                <a:gd name="T5" fmla="*/ 411 h 2390"/>
                <a:gd name="T6" fmla="*/ 1759 w 2977"/>
                <a:gd name="T7" fmla="*/ 439 h 2390"/>
                <a:gd name="T8" fmla="*/ 1850 w 2977"/>
                <a:gd name="T9" fmla="*/ 476 h 2390"/>
                <a:gd name="T10" fmla="*/ 2051 w 2977"/>
                <a:gd name="T11" fmla="*/ 641 h 2390"/>
                <a:gd name="T12" fmla="*/ 2134 w 2977"/>
                <a:gd name="T13" fmla="*/ 924 h 2390"/>
                <a:gd name="T14" fmla="*/ 1923 w 2977"/>
                <a:gd name="T15" fmla="*/ 1209 h 2390"/>
                <a:gd name="T16" fmla="*/ 1584 w 2977"/>
                <a:gd name="T17" fmla="*/ 1264 h 2390"/>
                <a:gd name="T18" fmla="*/ 1356 w 2977"/>
                <a:gd name="T19" fmla="*/ 1071 h 2390"/>
                <a:gd name="T20" fmla="*/ 1310 w 2977"/>
                <a:gd name="T21" fmla="*/ 806 h 2390"/>
                <a:gd name="T22" fmla="*/ 1310 w 2977"/>
                <a:gd name="T23" fmla="*/ 696 h 2390"/>
                <a:gd name="T24" fmla="*/ 1282 w 2977"/>
                <a:gd name="T25" fmla="*/ 641 h 2390"/>
                <a:gd name="T26" fmla="*/ 0 w 2977"/>
                <a:gd name="T27" fmla="*/ 522 h 2390"/>
                <a:gd name="T28" fmla="*/ 0 w 2977"/>
                <a:gd name="T29" fmla="*/ 1172 h 2390"/>
                <a:gd name="T30" fmla="*/ 37 w 2977"/>
                <a:gd name="T31" fmla="*/ 1172 h 2390"/>
                <a:gd name="T32" fmla="*/ 119 w 2977"/>
                <a:gd name="T33" fmla="*/ 1117 h 2390"/>
                <a:gd name="T34" fmla="*/ 367 w 2977"/>
                <a:gd name="T35" fmla="*/ 1025 h 2390"/>
                <a:gd name="T36" fmla="*/ 651 w 2977"/>
                <a:gd name="T37" fmla="*/ 1117 h 2390"/>
                <a:gd name="T38" fmla="*/ 788 w 2977"/>
                <a:gd name="T39" fmla="*/ 1437 h 2390"/>
                <a:gd name="T40" fmla="*/ 651 w 2977"/>
                <a:gd name="T41" fmla="*/ 1767 h 2390"/>
                <a:gd name="T42" fmla="*/ 367 w 2977"/>
                <a:gd name="T43" fmla="*/ 1849 h 2390"/>
                <a:gd name="T44" fmla="*/ 119 w 2977"/>
                <a:gd name="T45" fmla="*/ 1749 h 2390"/>
                <a:gd name="T46" fmla="*/ 19 w 2977"/>
                <a:gd name="T47" fmla="*/ 1685 h 2390"/>
                <a:gd name="T48" fmla="*/ 0 w 2977"/>
                <a:gd name="T49" fmla="*/ 1685 h 2390"/>
                <a:gd name="T50" fmla="*/ 0 w 2977"/>
                <a:gd name="T51" fmla="*/ 2389 h 2390"/>
                <a:gd name="T52" fmla="*/ 1237 w 2977"/>
                <a:gd name="T53" fmla="*/ 2389 h 2390"/>
                <a:gd name="T54" fmla="*/ 1237 w 2977"/>
                <a:gd name="T55" fmla="*/ 2362 h 2390"/>
                <a:gd name="T56" fmla="*/ 1172 w 2977"/>
                <a:gd name="T57" fmla="*/ 2271 h 2390"/>
                <a:gd name="T58" fmla="*/ 1071 w 2977"/>
                <a:gd name="T59" fmla="*/ 2014 h 2390"/>
                <a:gd name="T60" fmla="*/ 1163 w 2977"/>
                <a:gd name="T61" fmla="*/ 1731 h 2390"/>
                <a:gd name="T62" fmla="*/ 1484 w 2977"/>
                <a:gd name="T63" fmla="*/ 1593 h 2390"/>
                <a:gd name="T64" fmla="*/ 1813 w 2977"/>
                <a:gd name="T65" fmla="*/ 1731 h 2390"/>
                <a:gd name="T66" fmla="*/ 1896 w 2977"/>
                <a:gd name="T67" fmla="*/ 2014 h 2390"/>
                <a:gd name="T68" fmla="*/ 1804 w 2977"/>
                <a:gd name="T69" fmla="*/ 2262 h 2390"/>
                <a:gd name="T70" fmla="*/ 1759 w 2977"/>
                <a:gd name="T71" fmla="*/ 2344 h 2390"/>
                <a:gd name="T72" fmla="*/ 1759 w 2977"/>
                <a:gd name="T73" fmla="*/ 2389 h 2390"/>
                <a:gd name="T74" fmla="*/ 2976 w 2977"/>
                <a:gd name="T75" fmla="*/ 2389 h 2390"/>
                <a:gd name="T76" fmla="*/ 2976 w 2977"/>
                <a:gd name="T77" fmla="*/ 137 h 2390"/>
                <a:gd name="T78" fmla="*/ 2134 w 2977"/>
                <a:gd name="T79" fmla="*/ 0 h 2390"/>
                <a:gd name="T80" fmla="*/ 1987 w 2977"/>
                <a:gd name="T81" fmla="*/ 202 h 2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977" h="2390">
                  <a:moveTo>
                    <a:pt x="1987" y="202"/>
                  </a:moveTo>
                  <a:lnTo>
                    <a:pt x="1987" y="202"/>
                  </a:lnTo>
                  <a:cubicBezTo>
                    <a:pt x="1905" y="275"/>
                    <a:pt x="1832" y="348"/>
                    <a:pt x="1740" y="411"/>
                  </a:cubicBezTo>
                  <a:cubicBezTo>
                    <a:pt x="1759" y="439"/>
                    <a:pt x="1759" y="439"/>
                    <a:pt x="1759" y="439"/>
                  </a:cubicBezTo>
                  <a:cubicBezTo>
                    <a:pt x="1768" y="448"/>
                    <a:pt x="1777" y="448"/>
                    <a:pt x="1850" y="476"/>
                  </a:cubicBezTo>
                  <a:cubicBezTo>
                    <a:pt x="1914" y="503"/>
                    <a:pt x="1996" y="549"/>
                    <a:pt x="2051" y="641"/>
                  </a:cubicBezTo>
                  <a:cubicBezTo>
                    <a:pt x="2106" y="715"/>
                    <a:pt x="2143" y="815"/>
                    <a:pt x="2134" y="924"/>
                  </a:cubicBezTo>
                  <a:cubicBezTo>
                    <a:pt x="2116" y="1025"/>
                    <a:pt x="2042" y="1144"/>
                    <a:pt x="1923" y="1209"/>
                  </a:cubicBezTo>
                  <a:cubicBezTo>
                    <a:pt x="1804" y="1282"/>
                    <a:pt x="1676" y="1300"/>
                    <a:pt x="1584" y="1264"/>
                  </a:cubicBezTo>
                  <a:cubicBezTo>
                    <a:pt x="1475" y="1227"/>
                    <a:pt x="1402" y="1154"/>
                    <a:pt x="1356" y="1071"/>
                  </a:cubicBezTo>
                  <a:cubicBezTo>
                    <a:pt x="1301" y="980"/>
                    <a:pt x="1301" y="879"/>
                    <a:pt x="1310" y="806"/>
                  </a:cubicBezTo>
                  <a:cubicBezTo>
                    <a:pt x="1319" y="724"/>
                    <a:pt x="1319" y="705"/>
                    <a:pt x="1310" y="696"/>
                  </a:cubicBezTo>
                  <a:cubicBezTo>
                    <a:pt x="1282" y="641"/>
                    <a:pt x="1282" y="641"/>
                    <a:pt x="1282" y="641"/>
                  </a:cubicBezTo>
                  <a:cubicBezTo>
                    <a:pt x="861" y="778"/>
                    <a:pt x="395" y="742"/>
                    <a:pt x="0" y="522"/>
                  </a:cubicBezTo>
                  <a:cubicBezTo>
                    <a:pt x="0" y="1172"/>
                    <a:pt x="0" y="1172"/>
                    <a:pt x="0" y="1172"/>
                  </a:cubicBezTo>
                  <a:cubicBezTo>
                    <a:pt x="37" y="1172"/>
                    <a:pt x="37" y="1172"/>
                    <a:pt x="37" y="1172"/>
                  </a:cubicBezTo>
                  <a:cubicBezTo>
                    <a:pt x="55" y="1172"/>
                    <a:pt x="55" y="1163"/>
                    <a:pt x="119" y="1117"/>
                  </a:cubicBezTo>
                  <a:cubicBezTo>
                    <a:pt x="174" y="1081"/>
                    <a:pt x="266" y="1025"/>
                    <a:pt x="367" y="1025"/>
                  </a:cubicBezTo>
                  <a:cubicBezTo>
                    <a:pt x="458" y="1025"/>
                    <a:pt x="559" y="1044"/>
                    <a:pt x="651" y="1117"/>
                  </a:cubicBezTo>
                  <a:cubicBezTo>
                    <a:pt x="733" y="1181"/>
                    <a:pt x="788" y="1300"/>
                    <a:pt x="788" y="1437"/>
                  </a:cubicBezTo>
                  <a:cubicBezTo>
                    <a:pt x="788" y="1584"/>
                    <a:pt x="724" y="1703"/>
                    <a:pt x="651" y="1767"/>
                  </a:cubicBezTo>
                  <a:cubicBezTo>
                    <a:pt x="568" y="1831"/>
                    <a:pt x="468" y="1849"/>
                    <a:pt x="367" y="1849"/>
                  </a:cubicBezTo>
                  <a:cubicBezTo>
                    <a:pt x="257" y="1849"/>
                    <a:pt x="174" y="1795"/>
                    <a:pt x="119" y="1749"/>
                  </a:cubicBezTo>
                  <a:cubicBezTo>
                    <a:pt x="55" y="1703"/>
                    <a:pt x="37" y="1685"/>
                    <a:pt x="19" y="1685"/>
                  </a:cubicBezTo>
                  <a:cubicBezTo>
                    <a:pt x="0" y="1685"/>
                    <a:pt x="0" y="1685"/>
                    <a:pt x="0" y="1685"/>
                  </a:cubicBezTo>
                  <a:cubicBezTo>
                    <a:pt x="0" y="2389"/>
                    <a:pt x="0" y="2389"/>
                    <a:pt x="0" y="2389"/>
                  </a:cubicBezTo>
                  <a:cubicBezTo>
                    <a:pt x="1237" y="2389"/>
                    <a:pt x="1237" y="2389"/>
                    <a:pt x="1237" y="2389"/>
                  </a:cubicBezTo>
                  <a:cubicBezTo>
                    <a:pt x="1237" y="2362"/>
                    <a:pt x="1237" y="2362"/>
                    <a:pt x="1237" y="2362"/>
                  </a:cubicBezTo>
                  <a:cubicBezTo>
                    <a:pt x="1237" y="2344"/>
                    <a:pt x="1227" y="2335"/>
                    <a:pt x="1172" y="2271"/>
                  </a:cubicBezTo>
                  <a:cubicBezTo>
                    <a:pt x="1136" y="2216"/>
                    <a:pt x="1071" y="2124"/>
                    <a:pt x="1071" y="2014"/>
                  </a:cubicBezTo>
                  <a:cubicBezTo>
                    <a:pt x="1071" y="1923"/>
                    <a:pt x="1090" y="1813"/>
                    <a:pt x="1163" y="1731"/>
                  </a:cubicBezTo>
                  <a:cubicBezTo>
                    <a:pt x="1227" y="1657"/>
                    <a:pt x="1347" y="1602"/>
                    <a:pt x="1484" y="1593"/>
                  </a:cubicBezTo>
                  <a:cubicBezTo>
                    <a:pt x="1621" y="1593"/>
                    <a:pt x="1750" y="1657"/>
                    <a:pt x="1813" y="1731"/>
                  </a:cubicBezTo>
                  <a:cubicBezTo>
                    <a:pt x="1878" y="1822"/>
                    <a:pt x="1896" y="1923"/>
                    <a:pt x="1896" y="2014"/>
                  </a:cubicBezTo>
                  <a:cubicBezTo>
                    <a:pt x="1896" y="2124"/>
                    <a:pt x="1850" y="2207"/>
                    <a:pt x="1804" y="2262"/>
                  </a:cubicBezTo>
                  <a:cubicBezTo>
                    <a:pt x="1759" y="2325"/>
                    <a:pt x="1759" y="2335"/>
                    <a:pt x="1759" y="2344"/>
                  </a:cubicBezTo>
                  <a:cubicBezTo>
                    <a:pt x="1759" y="2389"/>
                    <a:pt x="1759" y="2389"/>
                    <a:pt x="1759" y="2389"/>
                  </a:cubicBezTo>
                  <a:cubicBezTo>
                    <a:pt x="2976" y="2389"/>
                    <a:pt x="2976" y="2389"/>
                    <a:pt x="2976" y="2389"/>
                  </a:cubicBezTo>
                  <a:cubicBezTo>
                    <a:pt x="2976" y="137"/>
                    <a:pt x="2976" y="137"/>
                    <a:pt x="2976" y="137"/>
                  </a:cubicBezTo>
                  <a:cubicBezTo>
                    <a:pt x="2702" y="82"/>
                    <a:pt x="2418" y="36"/>
                    <a:pt x="2134" y="0"/>
                  </a:cubicBezTo>
                  <a:cubicBezTo>
                    <a:pt x="2088" y="73"/>
                    <a:pt x="2042" y="137"/>
                    <a:pt x="1987" y="20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152366" tIns="76183" rIns="152366" bIns="76183" anchor="ctr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5" name="Freeform 3">
              <a:extLst>
                <a:ext uri="{FF2B5EF4-FFF2-40B4-BE49-F238E27FC236}">
                  <a16:creationId xmlns:a16="http://schemas.microsoft.com/office/drawing/2014/main" id="{D30A6E12-C523-4946-AE9C-B5EFD3ACB4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88405" y="4728106"/>
              <a:ext cx="1632053" cy="1317625"/>
            </a:xfrm>
            <a:custGeom>
              <a:avLst/>
              <a:gdLst>
                <a:gd name="T0" fmla="*/ 0 w 2719"/>
                <a:gd name="T1" fmla="*/ 0 h 2198"/>
                <a:gd name="T2" fmla="*/ 0 w 2719"/>
                <a:gd name="T3" fmla="*/ 0 h 2198"/>
                <a:gd name="T4" fmla="*/ 0 w 2719"/>
                <a:gd name="T5" fmla="*/ 980 h 2198"/>
                <a:gd name="T6" fmla="*/ 45 w 2719"/>
                <a:gd name="T7" fmla="*/ 980 h 2198"/>
                <a:gd name="T8" fmla="*/ 128 w 2719"/>
                <a:gd name="T9" fmla="*/ 925 h 2198"/>
                <a:gd name="T10" fmla="*/ 366 w 2719"/>
                <a:gd name="T11" fmla="*/ 833 h 2198"/>
                <a:gd name="T12" fmla="*/ 650 w 2719"/>
                <a:gd name="T13" fmla="*/ 925 h 2198"/>
                <a:gd name="T14" fmla="*/ 786 w 2719"/>
                <a:gd name="T15" fmla="*/ 1245 h 2198"/>
                <a:gd name="T16" fmla="*/ 650 w 2719"/>
                <a:gd name="T17" fmla="*/ 1575 h 2198"/>
                <a:gd name="T18" fmla="*/ 366 w 2719"/>
                <a:gd name="T19" fmla="*/ 1657 h 2198"/>
                <a:gd name="T20" fmla="*/ 119 w 2719"/>
                <a:gd name="T21" fmla="*/ 1557 h 2198"/>
                <a:gd name="T22" fmla="*/ 18 w 2719"/>
                <a:gd name="T23" fmla="*/ 1493 h 2198"/>
                <a:gd name="T24" fmla="*/ 0 w 2719"/>
                <a:gd name="T25" fmla="*/ 1493 h 2198"/>
                <a:gd name="T26" fmla="*/ 0 w 2719"/>
                <a:gd name="T27" fmla="*/ 2197 h 2198"/>
                <a:gd name="T28" fmla="*/ 1244 w 2719"/>
                <a:gd name="T29" fmla="*/ 2197 h 2198"/>
                <a:gd name="T30" fmla="*/ 1244 w 2719"/>
                <a:gd name="T31" fmla="*/ 2170 h 2198"/>
                <a:gd name="T32" fmla="*/ 1181 w 2719"/>
                <a:gd name="T33" fmla="*/ 2079 h 2198"/>
                <a:gd name="T34" fmla="*/ 1071 w 2719"/>
                <a:gd name="T35" fmla="*/ 1822 h 2198"/>
                <a:gd name="T36" fmla="*/ 1162 w 2719"/>
                <a:gd name="T37" fmla="*/ 1539 h 2198"/>
                <a:gd name="T38" fmla="*/ 1483 w 2719"/>
                <a:gd name="T39" fmla="*/ 1401 h 2198"/>
                <a:gd name="T40" fmla="*/ 1812 w 2719"/>
                <a:gd name="T41" fmla="*/ 1539 h 2198"/>
                <a:gd name="T42" fmla="*/ 1904 w 2719"/>
                <a:gd name="T43" fmla="*/ 1822 h 2198"/>
                <a:gd name="T44" fmla="*/ 1812 w 2719"/>
                <a:gd name="T45" fmla="*/ 2070 h 2198"/>
                <a:gd name="T46" fmla="*/ 1757 w 2719"/>
                <a:gd name="T47" fmla="*/ 2152 h 2198"/>
                <a:gd name="T48" fmla="*/ 1757 w 2719"/>
                <a:gd name="T49" fmla="*/ 2197 h 2198"/>
                <a:gd name="T50" fmla="*/ 2718 w 2719"/>
                <a:gd name="T51" fmla="*/ 2197 h 2198"/>
                <a:gd name="T52" fmla="*/ 2124 w 2719"/>
                <a:gd name="T53" fmla="*/ 1236 h 2198"/>
                <a:gd name="T54" fmla="*/ 0 w 2719"/>
                <a:gd name="T55" fmla="*/ 0 h 2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719" h="2198">
                  <a:moveTo>
                    <a:pt x="0" y="0"/>
                  </a:moveTo>
                  <a:lnTo>
                    <a:pt x="0" y="0"/>
                  </a:lnTo>
                  <a:cubicBezTo>
                    <a:pt x="0" y="980"/>
                    <a:pt x="0" y="980"/>
                    <a:pt x="0" y="980"/>
                  </a:cubicBezTo>
                  <a:cubicBezTo>
                    <a:pt x="45" y="980"/>
                    <a:pt x="45" y="980"/>
                    <a:pt x="45" y="980"/>
                  </a:cubicBezTo>
                  <a:cubicBezTo>
                    <a:pt x="54" y="980"/>
                    <a:pt x="63" y="971"/>
                    <a:pt x="128" y="925"/>
                  </a:cubicBezTo>
                  <a:cubicBezTo>
                    <a:pt x="183" y="889"/>
                    <a:pt x="265" y="833"/>
                    <a:pt x="366" y="833"/>
                  </a:cubicBezTo>
                  <a:cubicBezTo>
                    <a:pt x="466" y="833"/>
                    <a:pt x="567" y="852"/>
                    <a:pt x="650" y="925"/>
                  </a:cubicBezTo>
                  <a:cubicBezTo>
                    <a:pt x="732" y="989"/>
                    <a:pt x="786" y="1108"/>
                    <a:pt x="786" y="1245"/>
                  </a:cubicBezTo>
                  <a:cubicBezTo>
                    <a:pt x="786" y="1392"/>
                    <a:pt x="732" y="1511"/>
                    <a:pt x="650" y="1575"/>
                  </a:cubicBezTo>
                  <a:cubicBezTo>
                    <a:pt x="567" y="1639"/>
                    <a:pt x="466" y="1657"/>
                    <a:pt x="366" y="1657"/>
                  </a:cubicBezTo>
                  <a:cubicBezTo>
                    <a:pt x="255" y="1657"/>
                    <a:pt x="173" y="1603"/>
                    <a:pt x="119" y="1557"/>
                  </a:cubicBezTo>
                  <a:cubicBezTo>
                    <a:pt x="54" y="1511"/>
                    <a:pt x="36" y="1493"/>
                    <a:pt x="18" y="1493"/>
                  </a:cubicBezTo>
                  <a:cubicBezTo>
                    <a:pt x="0" y="1493"/>
                    <a:pt x="0" y="1493"/>
                    <a:pt x="0" y="1493"/>
                  </a:cubicBezTo>
                  <a:cubicBezTo>
                    <a:pt x="0" y="2197"/>
                    <a:pt x="0" y="2197"/>
                    <a:pt x="0" y="2197"/>
                  </a:cubicBezTo>
                  <a:cubicBezTo>
                    <a:pt x="1244" y="2197"/>
                    <a:pt x="1244" y="2197"/>
                    <a:pt x="1244" y="2197"/>
                  </a:cubicBezTo>
                  <a:cubicBezTo>
                    <a:pt x="1244" y="2170"/>
                    <a:pt x="1244" y="2170"/>
                    <a:pt x="1244" y="2170"/>
                  </a:cubicBezTo>
                  <a:cubicBezTo>
                    <a:pt x="1235" y="2152"/>
                    <a:pt x="1226" y="2143"/>
                    <a:pt x="1181" y="2079"/>
                  </a:cubicBezTo>
                  <a:cubicBezTo>
                    <a:pt x="1135" y="2024"/>
                    <a:pt x="1071" y="1932"/>
                    <a:pt x="1071" y="1822"/>
                  </a:cubicBezTo>
                  <a:cubicBezTo>
                    <a:pt x="1071" y="1731"/>
                    <a:pt x="1099" y="1621"/>
                    <a:pt x="1162" y="1539"/>
                  </a:cubicBezTo>
                  <a:cubicBezTo>
                    <a:pt x="1226" y="1465"/>
                    <a:pt x="1345" y="1410"/>
                    <a:pt x="1483" y="1401"/>
                  </a:cubicBezTo>
                  <a:cubicBezTo>
                    <a:pt x="1620" y="1401"/>
                    <a:pt x="1748" y="1465"/>
                    <a:pt x="1812" y="1539"/>
                  </a:cubicBezTo>
                  <a:cubicBezTo>
                    <a:pt x="1885" y="1630"/>
                    <a:pt x="1904" y="1731"/>
                    <a:pt x="1904" y="1822"/>
                  </a:cubicBezTo>
                  <a:cubicBezTo>
                    <a:pt x="1904" y="1932"/>
                    <a:pt x="1849" y="2015"/>
                    <a:pt x="1812" y="2070"/>
                  </a:cubicBezTo>
                  <a:cubicBezTo>
                    <a:pt x="1766" y="2133"/>
                    <a:pt x="1757" y="2143"/>
                    <a:pt x="1757" y="2152"/>
                  </a:cubicBezTo>
                  <a:cubicBezTo>
                    <a:pt x="1757" y="2197"/>
                    <a:pt x="1757" y="2197"/>
                    <a:pt x="1757" y="2197"/>
                  </a:cubicBezTo>
                  <a:cubicBezTo>
                    <a:pt x="2718" y="2197"/>
                    <a:pt x="2718" y="2197"/>
                    <a:pt x="2718" y="2197"/>
                  </a:cubicBezTo>
                  <a:cubicBezTo>
                    <a:pt x="2554" y="1841"/>
                    <a:pt x="2352" y="1511"/>
                    <a:pt x="2124" y="1236"/>
                  </a:cubicBezTo>
                  <a:cubicBezTo>
                    <a:pt x="1611" y="596"/>
                    <a:pt x="842" y="219"/>
                    <a:pt x="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152366" tIns="76183" rIns="152366" bIns="76183" anchor="ctr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6" name="Freeform 4">
              <a:extLst>
                <a:ext uri="{FF2B5EF4-FFF2-40B4-BE49-F238E27FC236}">
                  <a16:creationId xmlns:a16="http://schemas.microsoft.com/office/drawing/2014/main" id="{8891E114-F45D-4DA3-BF6B-8C756A0269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96054" y="6191250"/>
              <a:ext cx="2243082" cy="3153833"/>
            </a:xfrm>
            <a:custGeom>
              <a:avLst/>
              <a:gdLst>
                <a:gd name="T0" fmla="*/ 3141 w 3738"/>
                <a:gd name="T1" fmla="*/ 1437 h 5256"/>
                <a:gd name="T2" fmla="*/ 3141 w 3738"/>
                <a:gd name="T3" fmla="*/ 1437 h 5256"/>
                <a:gd name="T4" fmla="*/ 3150 w 3738"/>
                <a:gd name="T5" fmla="*/ 1437 h 5256"/>
                <a:gd name="T6" fmla="*/ 3333 w 3738"/>
                <a:gd name="T7" fmla="*/ 1538 h 5256"/>
                <a:gd name="T8" fmla="*/ 3479 w 3738"/>
                <a:gd name="T9" fmla="*/ 1611 h 5256"/>
                <a:gd name="T10" fmla="*/ 3663 w 3738"/>
                <a:gd name="T11" fmla="*/ 1556 h 5256"/>
                <a:gd name="T12" fmla="*/ 3737 w 3738"/>
                <a:gd name="T13" fmla="*/ 1355 h 5256"/>
                <a:gd name="T14" fmla="*/ 3663 w 3738"/>
                <a:gd name="T15" fmla="*/ 1162 h 5256"/>
                <a:gd name="T16" fmla="*/ 3479 w 3738"/>
                <a:gd name="T17" fmla="*/ 1108 h 5256"/>
                <a:gd name="T18" fmla="*/ 3333 w 3738"/>
                <a:gd name="T19" fmla="*/ 1172 h 5256"/>
                <a:gd name="T20" fmla="*/ 3150 w 3738"/>
                <a:gd name="T21" fmla="*/ 1254 h 5256"/>
                <a:gd name="T22" fmla="*/ 2812 w 3738"/>
                <a:gd name="T23" fmla="*/ 1254 h 5256"/>
                <a:gd name="T24" fmla="*/ 2812 w 3738"/>
                <a:gd name="T25" fmla="*/ 0 h 5256"/>
                <a:gd name="T26" fmla="*/ 2481 w 3738"/>
                <a:gd name="T27" fmla="*/ 0 h 5256"/>
                <a:gd name="T28" fmla="*/ 2481 w 3738"/>
                <a:gd name="T29" fmla="*/ 82 h 5256"/>
                <a:gd name="T30" fmla="*/ 2537 w 3738"/>
                <a:gd name="T31" fmla="*/ 165 h 5256"/>
                <a:gd name="T32" fmla="*/ 2628 w 3738"/>
                <a:gd name="T33" fmla="*/ 412 h 5256"/>
                <a:gd name="T34" fmla="*/ 2537 w 3738"/>
                <a:gd name="T35" fmla="*/ 695 h 5256"/>
                <a:gd name="T36" fmla="*/ 2207 w 3738"/>
                <a:gd name="T37" fmla="*/ 833 h 5256"/>
                <a:gd name="T38" fmla="*/ 1887 w 3738"/>
                <a:gd name="T39" fmla="*/ 695 h 5256"/>
                <a:gd name="T40" fmla="*/ 1795 w 3738"/>
                <a:gd name="T41" fmla="*/ 412 h 5256"/>
                <a:gd name="T42" fmla="*/ 1896 w 3738"/>
                <a:gd name="T43" fmla="*/ 155 h 5256"/>
                <a:gd name="T44" fmla="*/ 1968 w 3738"/>
                <a:gd name="T45" fmla="*/ 64 h 5256"/>
                <a:gd name="T46" fmla="*/ 1968 w 3738"/>
                <a:gd name="T47" fmla="*/ 0 h 5256"/>
                <a:gd name="T48" fmla="*/ 1639 w 3738"/>
                <a:gd name="T49" fmla="*/ 0 h 5256"/>
                <a:gd name="T50" fmla="*/ 1236 w 3738"/>
                <a:gd name="T51" fmla="*/ 980 h 5256"/>
                <a:gd name="T52" fmla="*/ 1145 w 3738"/>
                <a:gd name="T53" fmla="*/ 980 h 5256"/>
                <a:gd name="T54" fmla="*/ 55 w 3738"/>
                <a:gd name="T55" fmla="*/ 2481 h 5256"/>
                <a:gd name="T56" fmla="*/ 1145 w 3738"/>
                <a:gd name="T57" fmla="*/ 4358 h 5256"/>
                <a:gd name="T58" fmla="*/ 1740 w 3738"/>
                <a:gd name="T59" fmla="*/ 4358 h 5256"/>
                <a:gd name="T60" fmla="*/ 2738 w 3738"/>
                <a:gd name="T61" fmla="*/ 5255 h 5256"/>
                <a:gd name="T62" fmla="*/ 2812 w 3738"/>
                <a:gd name="T63" fmla="*/ 5255 h 5256"/>
                <a:gd name="T64" fmla="*/ 2812 w 3738"/>
                <a:gd name="T65" fmla="*/ 4193 h 5256"/>
                <a:gd name="T66" fmla="*/ 3141 w 3738"/>
                <a:gd name="T67" fmla="*/ 4193 h 5256"/>
                <a:gd name="T68" fmla="*/ 3150 w 3738"/>
                <a:gd name="T69" fmla="*/ 4193 h 5256"/>
                <a:gd name="T70" fmla="*/ 3333 w 3738"/>
                <a:gd name="T71" fmla="*/ 4294 h 5256"/>
                <a:gd name="T72" fmla="*/ 3479 w 3738"/>
                <a:gd name="T73" fmla="*/ 4358 h 5256"/>
                <a:gd name="T74" fmla="*/ 3663 w 3738"/>
                <a:gd name="T75" fmla="*/ 4303 h 5256"/>
                <a:gd name="T76" fmla="*/ 3737 w 3738"/>
                <a:gd name="T77" fmla="*/ 4111 h 5256"/>
                <a:gd name="T78" fmla="*/ 3663 w 3738"/>
                <a:gd name="T79" fmla="*/ 3910 h 5256"/>
                <a:gd name="T80" fmla="*/ 3479 w 3738"/>
                <a:gd name="T81" fmla="*/ 3854 h 5256"/>
                <a:gd name="T82" fmla="*/ 3333 w 3738"/>
                <a:gd name="T83" fmla="*/ 3919 h 5256"/>
                <a:gd name="T84" fmla="*/ 3150 w 3738"/>
                <a:gd name="T85" fmla="*/ 4001 h 5256"/>
                <a:gd name="T86" fmla="*/ 2812 w 3738"/>
                <a:gd name="T87" fmla="*/ 4001 h 5256"/>
                <a:gd name="T88" fmla="*/ 2812 w 3738"/>
                <a:gd name="T89" fmla="*/ 1437 h 5256"/>
                <a:gd name="T90" fmla="*/ 3141 w 3738"/>
                <a:gd name="T91" fmla="*/ 1437 h 5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738" h="5256">
                  <a:moveTo>
                    <a:pt x="3141" y="1437"/>
                  </a:moveTo>
                  <a:lnTo>
                    <a:pt x="3141" y="1437"/>
                  </a:lnTo>
                  <a:lnTo>
                    <a:pt x="3150" y="1437"/>
                  </a:lnTo>
                  <a:cubicBezTo>
                    <a:pt x="3233" y="1446"/>
                    <a:pt x="3288" y="1502"/>
                    <a:pt x="3333" y="1538"/>
                  </a:cubicBezTo>
                  <a:cubicBezTo>
                    <a:pt x="3379" y="1584"/>
                    <a:pt x="3424" y="1611"/>
                    <a:pt x="3479" y="1611"/>
                  </a:cubicBezTo>
                  <a:cubicBezTo>
                    <a:pt x="3553" y="1611"/>
                    <a:pt x="3617" y="1593"/>
                    <a:pt x="3663" y="1556"/>
                  </a:cubicBezTo>
                  <a:cubicBezTo>
                    <a:pt x="3700" y="1520"/>
                    <a:pt x="3737" y="1465"/>
                    <a:pt x="3737" y="1355"/>
                  </a:cubicBezTo>
                  <a:cubicBezTo>
                    <a:pt x="3737" y="1254"/>
                    <a:pt x="3709" y="1199"/>
                    <a:pt x="3663" y="1162"/>
                  </a:cubicBezTo>
                  <a:cubicBezTo>
                    <a:pt x="3617" y="1126"/>
                    <a:pt x="3553" y="1108"/>
                    <a:pt x="3479" y="1108"/>
                  </a:cubicBezTo>
                  <a:cubicBezTo>
                    <a:pt x="3424" y="1108"/>
                    <a:pt x="3379" y="1135"/>
                    <a:pt x="3333" y="1172"/>
                  </a:cubicBezTo>
                  <a:cubicBezTo>
                    <a:pt x="3288" y="1199"/>
                    <a:pt x="3233" y="1254"/>
                    <a:pt x="3150" y="1254"/>
                  </a:cubicBezTo>
                  <a:cubicBezTo>
                    <a:pt x="2812" y="1254"/>
                    <a:pt x="2812" y="1254"/>
                    <a:pt x="2812" y="1254"/>
                  </a:cubicBezTo>
                  <a:cubicBezTo>
                    <a:pt x="2812" y="0"/>
                    <a:pt x="2812" y="0"/>
                    <a:pt x="2812" y="0"/>
                  </a:cubicBezTo>
                  <a:cubicBezTo>
                    <a:pt x="2481" y="0"/>
                    <a:pt x="2481" y="0"/>
                    <a:pt x="2481" y="0"/>
                  </a:cubicBezTo>
                  <a:cubicBezTo>
                    <a:pt x="2481" y="82"/>
                    <a:pt x="2481" y="82"/>
                    <a:pt x="2481" y="82"/>
                  </a:cubicBezTo>
                  <a:cubicBezTo>
                    <a:pt x="2481" y="91"/>
                    <a:pt x="2481" y="101"/>
                    <a:pt x="2537" y="165"/>
                  </a:cubicBezTo>
                  <a:cubicBezTo>
                    <a:pt x="2573" y="219"/>
                    <a:pt x="2628" y="302"/>
                    <a:pt x="2628" y="412"/>
                  </a:cubicBezTo>
                  <a:cubicBezTo>
                    <a:pt x="2628" y="504"/>
                    <a:pt x="2610" y="604"/>
                    <a:pt x="2537" y="695"/>
                  </a:cubicBezTo>
                  <a:cubicBezTo>
                    <a:pt x="2472" y="778"/>
                    <a:pt x="2345" y="833"/>
                    <a:pt x="2207" y="833"/>
                  </a:cubicBezTo>
                  <a:cubicBezTo>
                    <a:pt x="2070" y="823"/>
                    <a:pt x="1950" y="769"/>
                    <a:pt x="1887" y="695"/>
                  </a:cubicBezTo>
                  <a:cubicBezTo>
                    <a:pt x="1823" y="604"/>
                    <a:pt x="1795" y="504"/>
                    <a:pt x="1795" y="412"/>
                  </a:cubicBezTo>
                  <a:cubicBezTo>
                    <a:pt x="1795" y="302"/>
                    <a:pt x="1859" y="210"/>
                    <a:pt x="1896" y="155"/>
                  </a:cubicBezTo>
                  <a:cubicBezTo>
                    <a:pt x="1950" y="91"/>
                    <a:pt x="1959" y="82"/>
                    <a:pt x="1968" y="64"/>
                  </a:cubicBezTo>
                  <a:cubicBezTo>
                    <a:pt x="1968" y="0"/>
                    <a:pt x="1968" y="0"/>
                    <a:pt x="1968" y="0"/>
                  </a:cubicBezTo>
                  <a:cubicBezTo>
                    <a:pt x="1639" y="0"/>
                    <a:pt x="1639" y="0"/>
                    <a:pt x="1639" y="0"/>
                  </a:cubicBezTo>
                  <a:cubicBezTo>
                    <a:pt x="1474" y="347"/>
                    <a:pt x="1347" y="695"/>
                    <a:pt x="1236" y="980"/>
                  </a:cubicBezTo>
                  <a:cubicBezTo>
                    <a:pt x="1145" y="980"/>
                    <a:pt x="1145" y="980"/>
                    <a:pt x="1145" y="980"/>
                  </a:cubicBezTo>
                  <a:cubicBezTo>
                    <a:pt x="0" y="1099"/>
                    <a:pt x="55" y="1904"/>
                    <a:pt x="55" y="2481"/>
                  </a:cubicBezTo>
                  <a:cubicBezTo>
                    <a:pt x="18" y="3387"/>
                    <a:pt x="476" y="4358"/>
                    <a:pt x="1145" y="4358"/>
                  </a:cubicBezTo>
                  <a:cubicBezTo>
                    <a:pt x="1740" y="4358"/>
                    <a:pt x="1740" y="4358"/>
                    <a:pt x="1740" y="4358"/>
                  </a:cubicBezTo>
                  <a:cubicBezTo>
                    <a:pt x="2005" y="4705"/>
                    <a:pt x="2345" y="4999"/>
                    <a:pt x="2738" y="5255"/>
                  </a:cubicBezTo>
                  <a:cubicBezTo>
                    <a:pt x="2812" y="5255"/>
                    <a:pt x="2812" y="5255"/>
                    <a:pt x="2812" y="5255"/>
                  </a:cubicBezTo>
                  <a:cubicBezTo>
                    <a:pt x="2812" y="4193"/>
                    <a:pt x="2812" y="4193"/>
                    <a:pt x="2812" y="4193"/>
                  </a:cubicBezTo>
                  <a:cubicBezTo>
                    <a:pt x="3141" y="4193"/>
                    <a:pt x="3141" y="4193"/>
                    <a:pt x="3141" y="4193"/>
                  </a:cubicBezTo>
                  <a:lnTo>
                    <a:pt x="3150" y="4193"/>
                  </a:lnTo>
                  <a:cubicBezTo>
                    <a:pt x="3233" y="4202"/>
                    <a:pt x="3288" y="4257"/>
                    <a:pt x="3333" y="4294"/>
                  </a:cubicBezTo>
                  <a:cubicBezTo>
                    <a:pt x="3379" y="4330"/>
                    <a:pt x="3424" y="4358"/>
                    <a:pt x="3479" y="4358"/>
                  </a:cubicBezTo>
                  <a:cubicBezTo>
                    <a:pt x="3553" y="4358"/>
                    <a:pt x="3617" y="4340"/>
                    <a:pt x="3663" y="4303"/>
                  </a:cubicBezTo>
                  <a:cubicBezTo>
                    <a:pt x="3700" y="4266"/>
                    <a:pt x="3737" y="4211"/>
                    <a:pt x="3737" y="4111"/>
                  </a:cubicBezTo>
                  <a:cubicBezTo>
                    <a:pt x="3737" y="4001"/>
                    <a:pt x="3709" y="3946"/>
                    <a:pt x="3663" y="3910"/>
                  </a:cubicBezTo>
                  <a:cubicBezTo>
                    <a:pt x="3617" y="3873"/>
                    <a:pt x="3553" y="3854"/>
                    <a:pt x="3479" y="3854"/>
                  </a:cubicBezTo>
                  <a:cubicBezTo>
                    <a:pt x="3424" y="3854"/>
                    <a:pt x="3379" y="3882"/>
                    <a:pt x="3333" y="3919"/>
                  </a:cubicBezTo>
                  <a:cubicBezTo>
                    <a:pt x="3288" y="3955"/>
                    <a:pt x="3233" y="4001"/>
                    <a:pt x="3150" y="4001"/>
                  </a:cubicBezTo>
                  <a:cubicBezTo>
                    <a:pt x="2812" y="4001"/>
                    <a:pt x="2812" y="4001"/>
                    <a:pt x="2812" y="4001"/>
                  </a:cubicBezTo>
                  <a:cubicBezTo>
                    <a:pt x="2812" y="1437"/>
                    <a:pt x="2812" y="1437"/>
                    <a:pt x="2812" y="1437"/>
                  </a:cubicBezTo>
                  <a:lnTo>
                    <a:pt x="3141" y="143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152366" tIns="76183" rIns="152366" bIns="76183" anchor="ctr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5552B668-E5BD-4458-AA39-596D63D7CF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1784" y="5670021"/>
              <a:ext cx="2867336" cy="2674937"/>
            </a:xfrm>
            <a:custGeom>
              <a:avLst/>
              <a:gdLst>
                <a:gd name="T0" fmla="*/ 4707 w 4781"/>
                <a:gd name="T1" fmla="*/ 2032 h 4460"/>
                <a:gd name="T2" fmla="*/ 4707 w 4781"/>
                <a:gd name="T3" fmla="*/ 2032 h 4460"/>
                <a:gd name="T4" fmla="*/ 4524 w 4781"/>
                <a:gd name="T5" fmla="*/ 1978 h 4460"/>
                <a:gd name="T6" fmla="*/ 4377 w 4781"/>
                <a:gd name="T7" fmla="*/ 2042 h 4460"/>
                <a:gd name="T8" fmla="*/ 4194 w 4781"/>
                <a:gd name="T9" fmla="*/ 2124 h 4460"/>
                <a:gd name="T10" fmla="*/ 3883 w 4781"/>
                <a:gd name="T11" fmla="*/ 2124 h 4460"/>
                <a:gd name="T12" fmla="*/ 3883 w 4781"/>
                <a:gd name="T13" fmla="*/ 870 h 4460"/>
                <a:gd name="T14" fmla="*/ 1585 w 4781"/>
                <a:gd name="T15" fmla="*/ 870 h 4460"/>
                <a:gd name="T16" fmla="*/ 1585 w 4781"/>
                <a:gd name="T17" fmla="*/ 586 h 4460"/>
                <a:gd name="T18" fmla="*/ 1677 w 4781"/>
                <a:gd name="T19" fmla="*/ 403 h 4460"/>
                <a:gd name="T20" fmla="*/ 1731 w 4781"/>
                <a:gd name="T21" fmla="*/ 256 h 4460"/>
                <a:gd name="T22" fmla="*/ 1686 w 4781"/>
                <a:gd name="T23" fmla="*/ 73 h 4460"/>
                <a:gd name="T24" fmla="*/ 1484 w 4781"/>
                <a:gd name="T25" fmla="*/ 0 h 4460"/>
                <a:gd name="T26" fmla="*/ 1291 w 4781"/>
                <a:gd name="T27" fmla="*/ 82 h 4460"/>
                <a:gd name="T28" fmla="*/ 1237 w 4781"/>
                <a:gd name="T29" fmla="*/ 256 h 4460"/>
                <a:gd name="T30" fmla="*/ 1301 w 4781"/>
                <a:gd name="T31" fmla="*/ 412 h 4460"/>
                <a:gd name="T32" fmla="*/ 1401 w 4781"/>
                <a:gd name="T33" fmla="*/ 586 h 4460"/>
                <a:gd name="T34" fmla="*/ 1401 w 4781"/>
                <a:gd name="T35" fmla="*/ 595 h 4460"/>
                <a:gd name="T36" fmla="*/ 1401 w 4781"/>
                <a:gd name="T37" fmla="*/ 870 h 4460"/>
                <a:gd name="T38" fmla="*/ 0 w 4781"/>
                <a:gd name="T39" fmla="*/ 870 h 4460"/>
                <a:gd name="T40" fmla="*/ 0 w 4781"/>
                <a:gd name="T41" fmla="*/ 1960 h 4460"/>
                <a:gd name="T42" fmla="*/ 92 w 4781"/>
                <a:gd name="T43" fmla="*/ 1960 h 4460"/>
                <a:gd name="T44" fmla="*/ 175 w 4781"/>
                <a:gd name="T45" fmla="*/ 1905 h 4460"/>
                <a:gd name="T46" fmla="*/ 421 w 4781"/>
                <a:gd name="T47" fmla="*/ 1813 h 4460"/>
                <a:gd name="T48" fmla="*/ 706 w 4781"/>
                <a:gd name="T49" fmla="*/ 1905 h 4460"/>
                <a:gd name="T50" fmla="*/ 843 w 4781"/>
                <a:gd name="T51" fmla="*/ 2234 h 4460"/>
                <a:gd name="T52" fmla="*/ 706 w 4781"/>
                <a:gd name="T53" fmla="*/ 2554 h 4460"/>
                <a:gd name="T54" fmla="*/ 421 w 4781"/>
                <a:gd name="T55" fmla="*/ 2646 h 4460"/>
                <a:gd name="T56" fmla="*/ 175 w 4781"/>
                <a:gd name="T57" fmla="*/ 2536 h 4460"/>
                <a:gd name="T58" fmla="*/ 74 w 4781"/>
                <a:gd name="T59" fmla="*/ 2472 h 4460"/>
                <a:gd name="T60" fmla="*/ 0 w 4781"/>
                <a:gd name="T61" fmla="*/ 2472 h 4460"/>
                <a:gd name="T62" fmla="*/ 0 w 4781"/>
                <a:gd name="T63" fmla="*/ 3589 h 4460"/>
                <a:gd name="T64" fmla="*/ 1942 w 4781"/>
                <a:gd name="T65" fmla="*/ 3589 h 4460"/>
                <a:gd name="T66" fmla="*/ 1942 w 4781"/>
                <a:gd name="T67" fmla="*/ 3864 h 4460"/>
                <a:gd name="T68" fmla="*/ 1942 w 4781"/>
                <a:gd name="T69" fmla="*/ 3864 h 4460"/>
                <a:gd name="T70" fmla="*/ 1841 w 4781"/>
                <a:gd name="T71" fmla="*/ 4047 h 4460"/>
                <a:gd name="T72" fmla="*/ 1777 w 4781"/>
                <a:gd name="T73" fmla="*/ 4202 h 4460"/>
                <a:gd name="T74" fmla="*/ 1831 w 4781"/>
                <a:gd name="T75" fmla="*/ 4377 h 4460"/>
                <a:gd name="T76" fmla="*/ 2033 w 4781"/>
                <a:gd name="T77" fmla="*/ 4459 h 4460"/>
                <a:gd name="T78" fmla="*/ 2226 w 4781"/>
                <a:gd name="T79" fmla="*/ 4377 h 4460"/>
                <a:gd name="T80" fmla="*/ 2280 w 4781"/>
                <a:gd name="T81" fmla="*/ 4202 h 4460"/>
                <a:gd name="T82" fmla="*/ 2217 w 4781"/>
                <a:gd name="T83" fmla="*/ 4047 h 4460"/>
                <a:gd name="T84" fmla="*/ 2134 w 4781"/>
                <a:gd name="T85" fmla="*/ 3873 h 4460"/>
                <a:gd name="T86" fmla="*/ 2134 w 4781"/>
                <a:gd name="T87" fmla="*/ 3589 h 4460"/>
                <a:gd name="T88" fmla="*/ 3883 w 4781"/>
                <a:gd name="T89" fmla="*/ 3589 h 4460"/>
                <a:gd name="T90" fmla="*/ 3883 w 4781"/>
                <a:gd name="T91" fmla="*/ 2307 h 4460"/>
                <a:gd name="T92" fmla="*/ 4185 w 4781"/>
                <a:gd name="T93" fmla="*/ 2307 h 4460"/>
                <a:gd name="T94" fmla="*/ 4194 w 4781"/>
                <a:gd name="T95" fmla="*/ 2307 h 4460"/>
                <a:gd name="T96" fmla="*/ 4377 w 4781"/>
                <a:gd name="T97" fmla="*/ 2408 h 4460"/>
                <a:gd name="T98" fmla="*/ 4524 w 4781"/>
                <a:gd name="T99" fmla="*/ 2481 h 4460"/>
                <a:gd name="T100" fmla="*/ 4698 w 4781"/>
                <a:gd name="T101" fmla="*/ 2426 h 4460"/>
                <a:gd name="T102" fmla="*/ 4780 w 4781"/>
                <a:gd name="T103" fmla="*/ 2225 h 4460"/>
                <a:gd name="T104" fmla="*/ 4707 w 4781"/>
                <a:gd name="T105" fmla="*/ 2032 h 4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781" h="4460">
                  <a:moveTo>
                    <a:pt x="4707" y="2032"/>
                  </a:moveTo>
                  <a:lnTo>
                    <a:pt x="4707" y="2032"/>
                  </a:lnTo>
                  <a:cubicBezTo>
                    <a:pt x="4661" y="1996"/>
                    <a:pt x="4598" y="1978"/>
                    <a:pt x="4524" y="1978"/>
                  </a:cubicBezTo>
                  <a:cubicBezTo>
                    <a:pt x="4469" y="1978"/>
                    <a:pt x="4423" y="2005"/>
                    <a:pt x="4377" y="2042"/>
                  </a:cubicBezTo>
                  <a:cubicBezTo>
                    <a:pt x="4322" y="2069"/>
                    <a:pt x="4276" y="2124"/>
                    <a:pt x="4194" y="2124"/>
                  </a:cubicBezTo>
                  <a:cubicBezTo>
                    <a:pt x="3883" y="2124"/>
                    <a:pt x="3883" y="2124"/>
                    <a:pt x="3883" y="2124"/>
                  </a:cubicBezTo>
                  <a:cubicBezTo>
                    <a:pt x="3883" y="870"/>
                    <a:pt x="3883" y="870"/>
                    <a:pt x="3883" y="870"/>
                  </a:cubicBezTo>
                  <a:cubicBezTo>
                    <a:pt x="1585" y="870"/>
                    <a:pt x="1585" y="870"/>
                    <a:pt x="1585" y="870"/>
                  </a:cubicBezTo>
                  <a:cubicBezTo>
                    <a:pt x="1585" y="586"/>
                    <a:pt x="1585" y="586"/>
                    <a:pt x="1585" y="586"/>
                  </a:cubicBezTo>
                  <a:cubicBezTo>
                    <a:pt x="1585" y="504"/>
                    <a:pt x="1640" y="458"/>
                    <a:pt x="1677" y="403"/>
                  </a:cubicBezTo>
                  <a:cubicBezTo>
                    <a:pt x="1713" y="357"/>
                    <a:pt x="1731" y="320"/>
                    <a:pt x="1731" y="256"/>
                  </a:cubicBezTo>
                  <a:cubicBezTo>
                    <a:pt x="1731" y="192"/>
                    <a:pt x="1722" y="119"/>
                    <a:pt x="1686" y="73"/>
                  </a:cubicBezTo>
                  <a:cubicBezTo>
                    <a:pt x="1649" y="28"/>
                    <a:pt x="1594" y="0"/>
                    <a:pt x="1484" y="0"/>
                  </a:cubicBezTo>
                  <a:cubicBezTo>
                    <a:pt x="1383" y="9"/>
                    <a:pt x="1319" y="37"/>
                    <a:pt x="1291" y="82"/>
                  </a:cubicBezTo>
                  <a:cubicBezTo>
                    <a:pt x="1255" y="119"/>
                    <a:pt x="1237" y="183"/>
                    <a:pt x="1237" y="256"/>
                  </a:cubicBezTo>
                  <a:cubicBezTo>
                    <a:pt x="1237" y="320"/>
                    <a:pt x="1264" y="357"/>
                    <a:pt x="1301" y="412"/>
                  </a:cubicBezTo>
                  <a:cubicBezTo>
                    <a:pt x="1337" y="458"/>
                    <a:pt x="1392" y="504"/>
                    <a:pt x="1401" y="586"/>
                  </a:cubicBezTo>
                  <a:cubicBezTo>
                    <a:pt x="1401" y="595"/>
                    <a:pt x="1401" y="595"/>
                    <a:pt x="1401" y="595"/>
                  </a:cubicBezTo>
                  <a:cubicBezTo>
                    <a:pt x="1401" y="870"/>
                    <a:pt x="1401" y="870"/>
                    <a:pt x="1401" y="870"/>
                  </a:cubicBezTo>
                  <a:cubicBezTo>
                    <a:pt x="0" y="870"/>
                    <a:pt x="0" y="870"/>
                    <a:pt x="0" y="870"/>
                  </a:cubicBezTo>
                  <a:cubicBezTo>
                    <a:pt x="0" y="1960"/>
                    <a:pt x="0" y="1960"/>
                    <a:pt x="0" y="1960"/>
                  </a:cubicBezTo>
                  <a:cubicBezTo>
                    <a:pt x="92" y="1960"/>
                    <a:pt x="92" y="1960"/>
                    <a:pt x="92" y="1960"/>
                  </a:cubicBezTo>
                  <a:cubicBezTo>
                    <a:pt x="111" y="1960"/>
                    <a:pt x="111" y="1950"/>
                    <a:pt x="175" y="1905"/>
                  </a:cubicBezTo>
                  <a:cubicBezTo>
                    <a:pt x="230" y="1868"/>
                    <a:pt x="321" y="1813"/>
                    <a:pt x="421" y="1813"/>
                  </a:cubicBezTo>
                  <a:cubicBezTo>
                    <a:pt x="522" y="1813"/>
                    <a:pt x="623" y="1831"/>
                    <a:pt x="706" y="1905"/>
                  </a:cubicBezTo>
                  <a:cubicBezTo>
                    <a:pt x="788" y="1969"/>
                    <a:pt x="843" y="2096"/>
                    <a:pt x="843" y="2234"/>
                  </a:cubicBezTo>
                  <a:cubicBezTo>
                    <a:pt x="843" y="2372"/>
                    <a:pt x="788" y="2490"/>
                    <a:pt x="706" y="2554"/>
                  </a:cubicBezTo>
                  <a:cubicBezTo>
                    <a:pt x="623" y="2618"/>
                    <a:pt x="522" y="2646"/>
                    <a:pt x="421" y="2646"/>
                  </a:cubicBezTo>
                  <a:cubicBezTo>
                    <a:pt x="312" y="2646"/>
                    <a:pt x="230" y="2582"/>
                    <a:pt x="175" y="2536"/>
                  </a:cubicBezTo>
                  <a:cubicBezTo>
                    <a:pt x="111" y="2490"/>
                    <a:pt x="92" y="2481"/>
                    <a:pt x="74" y="2472"/>
                  </a:cubicBezTo>
                  <a:cubicBezTo>
                    <a:pt x="0" y="2472"/>
                    <a:pt x="0" y="2472"/>
                    <a:pt x="0" y="2472"/>
                  </a:cubicBezTo>
                  <a:cubicBezTo>
                    <a:pt x="0" y="3589"/>
                    <a:pt x="0" y="3589"/>
                    <a:pt x="0" y="3589"/>
                  </a:cubicBezTo>
                  <a:cubicBezTo>
                    <a:pt x="1942" y="3589"/>
                    <a:pt x="1942" y="3589"/>
                    <a:pt x="1942" y="3589"/>
                  </a:cubicBezTo>
                  <a:cubicBezTo>
                    <a:pt x="1942" y="3864"/>
                    <a:pt x="1942" y="3864"/>
                    <a:pt x="1942" y="3864"/>
                  </a:cubicBezTo>
                  <a:lnTo>
                    <a:pt x="1942" y="3864"/>
                  </a:lnTo>
                  <a:cubicBezTo>
                    <a:pt x="1932" y="3946"/>
                    <a:pt x="1887" y="4001"/>
                    <a:pt x="1841" y="4047"/>
                  </a:cubicBezTo>
                  <a:cubicBezTo>
                    <a:pt x="1804" y="4101"/>
                    <a:pt x="1777" y="4138"/>
                    <a:pt x="1777" y="4202"/>
                  </a:cubicBezTo>
                  <a:cubicBezTo>
                    <a:pt x="1777" y="4267"/>
                    <a:pt x="1795" y="4331"/>
                    <a:pt x="1831" y="4377"/>
                  </a:cubicBezTo>
                  <a:cubicBezTo>
                    <a:pt x="1868" y="4423"/>
                    <a:pt x="1923" y="4450"/>
                    <a:pt x="2033" y="4459"/>
                  </a:cubicBezTo>
                  <a:cubicBezTo>
                    <a:pt x="2134" y="4459"/>
                    <a:pt x="2189" y="4423"/>
                    <a:pt x="2226" y="4377"/>
                  </a:cubicBezTo>
                  <a:cubicBezTo>
                    <a:pt x="2262" y="4340"/>
                    <a:pt x="2280" y="4267"/>
                    <a:pt x="2280" y="4202"/>
                  </a:cubicBezTo>
                  <a:cubicBezTo>
                    <a:pt x="2280" y="4138"/>
                    <a:pt x="2253" y="4101"/>
                    <a:pt x="2217" y="4047"/>
                  </a:cubicBezTo>
                  <a:cubicBezTo>
                    <a:pt x="2180" y="4001"/>
                    <a:pt x="2134" y="3956"/>
                    <a:pt x="2134" y="3873"/>
                  </a:cubicBezTo>
                  <a:cubicBezTo>
                    <a:pt x="2134" y="3589"/>
                    <a:pt x="2134" y="3589"/>
                    <a:pt x="2134" y="3589"/>
                  </a:cubicBezTo>
                  <a:cubicBezTo>
                    <a:pt x="3883" y="3589"/>
                    <a:pt x="3883" y="3589"/>
                    <a:pt x="3883" y="3589"/>
                  </a:cubicBezTo>
                  <a:cubicBezTo>
                    <a:pt x="3883" y="2307"/>
                    <a:pt x="3883" y="2307"/>
                    <a:pt x="3883" y="2307"/>
                  </a:cubicBezTo>
                  <a:cubicBezTo>
                    <a:pt x="4185" y="2307"/>
                    <a:pt x="4185" y="2307"/>
                    <a:pt x="4185" y="2307"/>
                  </a:cubicBezTo>
                  <a:lnTo>
                    <a:pt x="4194" y="2307"/>
                  </a:lnTo>
                  <a:cubicBezTo>
                    <a:pt x="4276" y="2316"/>
                    <a:pt x="4322" y="2372"/>
                    <a:pt x="4377" y="2408"/>
                  </a:cubicBezTo>
                  <a:cubicBezTo>
                    <a:pt x="4423" y="2454"/>
                    <a:pt x="4469" y="2481"/>
                    <a:pt x="4524" y="2481"/>
                  </a:cubicBezTo>
                  <a:cubicBezTo>
                    <a:pt x="4598" y="2481"/>
                    <a:pt x="4661" y="2463"/>
                    <a:pt x="4698" y="2426"/>
                  </a:cubicBezTo>
                  <a:cubicBezTo>
                    <a:pt x="4743" y="2390"/>
                    <a:pt x="4780" y="2335"/>
                    <a:pt x="4780" y="2225"/>
                  </a:cubicBezTo>
                  <a:cubicBezTo>
                    <a:pt x="4780" y="2124"/>
                    <a:pt x="4752" y="2069"/>
                    <a:pt x="4707" y="203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152366" tIns="76183" rIns="152366" bIns="76183" anchor="ctr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C66A811-7214-4EB5-9B13-9A154AF614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02349" y="5670021"/>
              <a:ext cx="1785472" cy="2674937"/>
            </a:xfrm>
            <a:custGeom>
              <a:avLst/>
              <a:gdLst>
                <a:gd name="T0" fmla="*/ 686 w 2977"/>
                <a:gd name="T1" fmla="*/ 586 h 4460"/>
                <a:gd name="T2" fmla="*/ 686 w 2977"/>
                <a:gd name="T3" fmla="*/ 586 h 4460"/>
                <a:gd name="T4" fmla="*/ 769 w 2977"/>
                <a:gd name="T5" fmla="*/ 403 h 4460"/>
                <a:gd name="T6" fmla="*/ 833 w 2977"/>
                <a:gd name="T7" fmla="*/ 256 h 4460"/>
                <a:gd name="T8" fmla="*/ 778 w 2977"/>
                <a:gd name="T9" fmla="*/ 73 h 4460"/>
                <a:gd name="T10" fmla="*/ 577 w 2977"/>
                <a:gd name="T11" fmla="*/ 0 h 4460"/>
                <a:gd name="T12" fmla="*/ 385 w 2977"/>
                <a:gd name="T13" fmla="*/ 82 h 4460"/>
                <a:gd name="T14" fmla="*/ 330 w 2977"/>
                <a:gd name="T15" fmla="*/ 256 h 4460"/>
                <a:gd name="T16" fmla="*/ 394 w 2977"/>
                <a:gd name="T17" fmla="*/ 412 h 4460"/>
                <a:gd name="T18" fmla="*/ 495 w 2977"/>
                <a:gd name="T19" fmla="*/ 586 h 4460"/>
                <a:gd name="T20" fmla="*/ 495 w 2977"/>
                <a:gd name="T21" fmla="*/ 595 h 4460"/>
                <a:gd name="T22" fmla="*/ 495 w 2977"/>
                <a:gd name="T23" fmla="*/ 870 h 4460"/>
                <a:gd name="T24" fmla="*/ 0 w 2977"/>
                <a:gd name="T25" fmla="*/ 870 h 4460"/>
                <a:gd name="T26" fmla="*/ 0 w 2977"/>
                <a:gd name="T27" fmla="*/ 1960 h 4460"/>
                <a:gd name="T28" fmla="*/ 73 w 2977"/>
                <a:gd name="T29" fmla="*/ 1960 h 4460"/>
                <a:gd name="T30" fmla="*/ 155 w 2977"/>
                <a:gd name="T31" fmla="*/ 1905 h 4460"/>
                <a:gd name="T32" fmla="*/ 403 w 2977"/>
                <a:gd name="T33" fmla="*/ 1813 h 4460"/>
                <a:gd name="T34" fmla="*/ 686 w 2977"/>
                <a:gd name="T35" fmla="*/ 1905 h 4460"/>
                <a:gd name="T36" fmla="*/ 824 w 2977"/>
                <a:gd name="T37" fmla="*/ 2234 h 4460"/>
                <a:gd name="T38" fmla="*/ 686 w 2977"/>
                <a:gd name="T39" fmla="*/ 2554 h 4460"/>
                <a:gd name="T40" fmla="*/ 403 w 2977"/>
                <a:gd name="T41" fmla="*/ 2646 h 4460"/>
                <a:gd name="T42" fmla="*/ 155 w 2977"/>
                <a:gd name="T43" fmla="*/ 2536 h 4460"/>
                <a:gd name="T44" fmla="*/ 55 w 2977"/>
                <a:gd name="T45" fmla="*/ 2472 h 4460"/>
                <a:gd name="T46" fmla="*/ 0 w 2977"/>
                <a:gd name="T47" fmla="*/ 2472 h 4460"/>
                <a:gd name="T48" fmla="*/ 0 w 2977"/>
                <a:gd name="T49" fmla="*/ 3589 h 4460"/>
                <a:gd name="T50" fmla="*/ 1044 w 2977"/>
                <a:gd name="T51" fmla="*/ 3589 h 4460"/>
                <a:gd name="T52" fmla="*/ 1044 w 2977"/>
                <a:gd name="T53" fmla="*/ 3864 h 4460"/>
                <a:gd name="T54" fmla="*/ 1044 w 2977"/>
                <a:gd name="T55" fmla="*/ 3864 h 4460"/>
                <a:gd name="T56" fmla="*/ 943 w 2977"/>
                <a:gd name="T57" fmla="*/ 4047 h 4460"/>
                <a:gd name="T58" fmla="*/ 870 w 2977"/>
                <a:gd name="T59" fmla="*/ 4202 h 4460"/>
                <a:gd name="T60" fmla="*/ 925 w 2977"/>
                <a:gd name="T61" fmla="*/ 4377 h 4460"/>
                <a:gd name="T62" fmla="*/ 1126 w 2977"/>
                <a:gd name="T63" fmla="*/ 4459 h 4460"/>
                <a:gd name="T64" fmla="*/ 1319 w 2977"/>
                <a:gd name="T65" fmla="*/ 4377 h 4460"/>
                <a:gd name="T66" fmla="*/ 1373 w 2977"/>
                <a:gd name="T67" fmla="*/ 4202 h 4460"/>
                <a:gd name="T68" fmla="*/ 1309 w 2977"/>
                <a:gd name="T69" fmla="*/ 4047 h 4460"/>
                <a:gd name="T70" fmla="*/ 1227 w 2977"/>
                <a:gd name="T71" fmla="*/ 3873 h 4460"/>
                <a:gd name="T72" fmla="*/ 1227 w 2977"/>
                <a:gd name="T73" fmla="*/ 3589 h 4460"/>
                <a:gd name="T74" fmla="*/ 2976 w 2977"/>
                <a:gd name="T75" fmla="*/ 3589 h 4460"/>
                <a:gd name="T76" fmla="*/ 2976 w 2977"/>
                <a:gd name="T77" fmla="*/ 2472 h 4460"/>
                <a:gd name="T78" fmla="*/ 2940 w 2977"/>
                <a:gd name="T79" fmla="*/ 2472 h 4460"/>
                <a:gd name="T80" fmla="*/ 2848 w 2977"/>
                <a:gd name="T81" fmla="*/ 2536 h 4460"/>
                <a:gd name="T82" fmla="*/ 2600 w 2977"/>
                <a:gd name="T83" fmla="*/ 2646 h 4460"/>
                <a:gd name="T84" fmla="*/ 2317 w 2977"/>
                <a:gd name="T85" fmla="*/ 2554 h 4460"/>
                <a:gd name="T86" fmla="*/ 2179 w 2977"/>
                <a:gd name="T87" fmla="*/ 2234 h 4460"/>
                <a:gd name="T88" fmla="*/ 2317 w 2977"/>
                <a:gd name="T89" fmla="*/ 1905 h 4460"/>
                <a:gd name="T90" fmla="*/ 2600 w 2977"/>
                <a:gd name="T91" fmla="*/ 1813 h 4460"/>
                <a:gd name="T92" fmla="*/ 2838 w 2977"/>
                <a:gd name="T93" fmla="*/ 1905 h 4460"/>
                <a:gd name="T94" fmla="*/ 2921 w 2977"/>
                <a:gd name="T95" fmla="*/ 1960 h 4460"/>
                <a:gd name="T96" fmla="*/ 2976 w 2977"/>
                <a:gd name="T97" fmla="*/ 1960 h 4460"/>
                <a:gd name="T98" fmla="*/ 2976 w 2977"/>
                <a:gd name="T99" fmla="*/ 870 h 4460"/>
                <a:gd name="T100" fmla="*/ 686 w 2977"/>
                <a:gd name="T101" fmla="*/ 870 h 4460"/>
                <a:gd name="T102" fmla="*/ 686 w 2977"/>
                <a:gd name="T103" fmla="*/ 586 h 4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977" h="4460">
                  <a:moveTo>
                    <a:pt x="686" y="586"/>
                  </a:moveTo>
                  <a:lnTo>
                    <a:pt x="686" y="586"/>
                  </a:lnTo>
                  <a:cubicBezTo>
                    <a:pt x="686" y="504"/>
                    <a:pt x="732" y="458"/>
                    <a:pt x="769" y="403"/>
                  </a:cubicBezTo>
                  <a:cubicBezTo>
                    <a:pt x="806" y="357"/>
                    <a:pt x="833" y="320"/>
                    <a:pt x="833" y="256"/>
                  </a:cubicBezTo>
                  <a:cubicBezTo>
                    <a:pt x="833" y="192"/>
                    <a:pt x="815" y="119"/>
                    <a:pt x="778" y="73"/>
                  </a:cubicBezTo>
                  <a:cubicBezTo>
                    <a:pt x="741" y="28"/>
                    <a:pt x="686" y="0"/>
                    <a:pt x="577" y="0"/>
                  </a:cubicBezTo>
                  <a:cubicBezTo>
                    <a:pt x="477" y="9"/>
                    <a:pt x="421" y="37"/>
                    <a:pt x="385" y="82"/>
                  </a:cubicBezTo>
                  <a:cubicBezTo>
                    <a:pt x="348" y="119"/>
                    <a:pt x="330" y="183"/>
                    <a:pt x="330" y="256"/>
                  </a:cubicBezTo>
                  <a:cubicBezTo>
                    <a:pt x="330" y="320"/>
                    <a:pt x="357" y="357"/>
                    <a:pt x="394" y="412"/>
                  </a:cubicBezTo>
                  <a:cubicBezTo>
                    <a:pt x="440" y="458"/>
                    <a:pt x="486" y="504"/>
                    <a:pt x="495" y="586"/>
                  </a:cubicBezTo>
                  <a:cubicBezTo>
                    <a:pt x="495" y="595"/>
                    <a:pt x="495" y="595"/>
                    <a:pt x="495" y="595"/>
                  </a:cubicBezTo>
                  <a:cubicBezTo>
                    <a:pt x="495" y="870"/>
                    <a:pt x="495" y="870"/>
                    <a:pt x="495" y="870"/>
                  </a:cubicBezTo>
                  <a:cubicBezTo>
                    <a:pt x="0" y="870"/>
                    <a:pt x="0" y="870"/>
                    <a:pt x="0" y="870"/>
                  </a:cubicBezTo>
                  <a:cubicBezTo>
                    <a:pt x="0" y="1960"/>
                    <a:pt x="0" y="1960"/>
                    <a:pt x="0" y="1960"/>
                  </a:cubicBezTo>
                  <a:cubicBezTo>
                    <a:pt x="73" y="1960"/>
                    <a:pt x="73" y="1960"/>
                    <a:pt x="73" y="1960"/>
                  </a:cubicBezTo>
                  <a:cubicBezTo>
                    <a:pt x="91" y="1960"/>
                    <a:pt x="91" y="1950"/>
                    <a:pt x="155" y="1905"/>
                  </a:cubicBezTo>
                  <a:cubicBezTo>
                    <a:pt x="210" y="1868"/>
                    <a:pt x="293" y="1813"/>
                    <a:pt x="403" y="1813"/>
                  </a:cubicBezTo>
                  <a:cubicBezTo>
                    <a:pt x="495" y="1813"/>
                    <a:pt x="595" y="1831"/>
                    <a:pt x="686" y="1905"/>
                  </a:cubicBezTo>
                  <a:cubicBezTo>
                    <a:pt x="769" y="1969"/>
                    <a:pt x="824" y="2096"/>
                    <a:pt x="824" y="2234"/>
                  </a:cubicBezTo>
                  <a:cubicBezTo>
                    <a:pt x="824" y="2372"/>
                    <a:pt x="760" y="2490"/>
                    <a:pt x="686" y="2554"/>
                  </a:cubicBezTo>
                  <a:cubicBezTo>
                    <a:pt x="604" y="2618"/>
                    <a:pt x="495" y="2646"/>
                    <a:pt x="403" y="2646"/>
                  </a:cubicBezTo>
                  <a:cubicBezTo>
                    <a:pt x="293" y="2646"/>
                    <a:pt x="210" y="2582"/>
                    <a:pt x="155" y="2536"/>
                  </a:cubicBezTo>
                  <a:cubicBezTo>
                    <a:pt x="91" y="2490"/>
                    <a:pt x="73" y="2481"/>
                    <a:pt x="55" y="2472"/>
                  </a:cubicBezTo>
                  <a:cubicBezTo>
                    <a:pt x="0" y="2472"/>
                    <a:pt x="0" y="2472"/>
                    <a:pt x="0" y="2472"/>
                  </a:cubicBezTo>
                  <a:cubicBezTo>
                    <a:pt x="0" y="3589"/>
                    <a:pt x="0" y="3589"/>
                    <a:pt x="0" y="3589"/>
                  </a:cubicBezTo>
                  <a:cubicBezTo>
                    <a:pt x="1044" y="3589"/>
                    <a:pt x="1044" y="3589"/>
                    <a:pt x="1044" y="3589"/>
                  </a:cubicBezTo>
                  <a:cubicBezTo>
                    <a:pt x="1044" y="3864"/>
                    <a:pt x="1044" y="3864"/>
                    <a:pt x="1044" y="3864"/>
                  </a:cubicBezTo>
                  <a:lnTo>
                    <a:pt x="1044" y="3864"/>
                  </a:lnTo>
                  <a:cubicBezTo>
                    <a:pt x="1035" y="3946"/>
                    <a:pt x="980" y="4001"/>
                    <a:pt x="943" y="4047"/>
                  </a:cubicBezTo>
                  <a:cubicBezTo>
                    <a:pt x="897" y="4101"/>
                    <a:pt x="870" y="4138"/>
                    <a:pt x="870" y="4202"/>
                  </a:cubicBezTo>
                  <a:cubicBezTo>
                    <a:pt x="870" y="4267"/>
                    <a:pt x="888" y="4331"/>
                    <a:pt x="925" y="4377"/>
                  </a:cubicBezTo>
                  <a:cubicBezTo>
                    <a:pt x="962" y="4423"/>
                    <a:pt x="1016" y="4450"/>
                    <a:pt x="1126" y="4459"/>
                  </a:cubicBezTo>
                  <a:cubicBezTo>
                    <a:pt x="1227" y="4459"/>
                    <a:pt x="1282" y="4423"/>
                    <a:pt x="1319" y="4377"/>
                  </a:cubicBezTo>
                  <a:cubicBezTo>
                    <a:pt x="1355" y="4340"/>
                    <a:pt x="1373" y="4267"/>
                    <a:pt x="1373" y="4202"/>
                  </a:cubicBezTo>
                  <a:cubicBezTo>
                    <a:pt x="1373" y="4138"/>
                    <a:pt x="1346" y="4101"/>
                    <a:pt x="1309" y="4047"/>
                  </a:cubicBezTo>
                  <a:cubicBezTo>
                    <a:pt x="1282" y="4001"/>
                    <a:pt x="1227" y="3956"/>
                    <a:pt x="1227" y="3873"/>
                  </a:cubicBezTo>
                  <a:cubicBezTo>
                    <a:pt x="1227" y="3589"/>
                    <a:pt x="1227" y="3589"/>
                    <a:pt x="1227" y="3589"/>
                  </a:cubicBezTo>
                  <a:cubicBezTo>
                    <a:pt x="2976" y="3589"/>
                    <a:pt x="2976" y="3589"/>
                    <a:pt x="2976" y="3589"/>
                  </a:cubicBezTo>
                  <a:cubicBezTo>
                    <a:pt x="2976" y="2472"/>
                    <a:pt x="2976" y="2472"/>
                    <a:pt x="2976" y="2472"/>
                  </a:cubicBezTo>
                  <a:cubicBezTo>
                    <a:pt x="2940" y="2472"/>
                    <a:pt x="2940" y="2472"/>
                    <a:pt x="2940" y="2472"/>
                  </a:cubicBezTo>
                  <a:cubicBezTo>
                    <a:pt x="2930" y="2481"/>
                    <a:pt x="2912" y="2490"/>
                    <a:pt x="2848" y="2536"/>
                  </a:cubicBezTo>
                  <a:cubicBezTo>
                    <a:pt x="2793" y="2582"/>
                    <a:pt x="2710" y="2646"/>
                    <a:pt x="2600" y="2646"/>
                  </a:cubicBezTo>
                  <a:cubicBezTo>
                    <a:pt x="2500" y="2646"/>
                    <a:pt x="2399" y="2618"/>
                    <a:pt x="2317" y="2554"/>
                  </a:cubicBezTo>
                  <a:cubicBezTo>
                    <a:pt x="2234" y="2490"/>
                    <a:pt x="2179" y="2372"/>
                    <a:pt x="2179" y="2234"/>
                  </a:cubicBezTo>
                  <a:cubicBezTo>
                    <a:pt x="2170" y="2096"/>
                    <a:pt x="2234" y="1969"/>
                    <a:pt x="2317" y="1905"/>
                  </a:cubicBezTo>
                  <a:cubicBezTo>
                    <a:pt x="2399" y="1831"/>
                    <a:pt x="2500" y="1813"/>
                    <a:pt x="2600" y="1813"/>
                  </a:cubicBezTo>
                  <a:cubicBezTo>
                    <a:pt x="2701" y="1813"/>
                    <a:pt x="2784" y="1868"/>
                    <a:pt x="2838" y="1905"/>
                  </a:cubicBezTo>
                  <a:cubicBezTo>
                    <a:pt x="2903" y="1950"/>
                    <a:pt x="2912" y="1960"/>
                    <a:pt x="2921" y="1960"/>
                  </a:cubicBezTo>
                  <a:cubicBezTo>
                    <a:pt x="2976" y="1960"/>
                    <a:pt x="2976" y="1960"/>
                    <a:pt x="2976" y="1960"/>
                  </a:cubicBezTo>
                  <a:cubicBezTo>
                    <a:pt x="2976" y="870"/>
                    <a:pt x="2976" y="870"/>
                    <a:pt x="2976" y="870"/>
                  </a:cubicBezTo>
                  <a:cubicBezTo>
                    <a:pt x="686" y="870"/>
                    <a:pt x="686" y="870"/>
                    <a:pt x="686" y="870"/>
                  </a:cubicBezTo>
                  <a:lnTo>
                    <a:pt x="686" y="58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152366" tIns="76183" rIns="152366" bIns="76183" anchor="ctr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AE050CA4-57F2-4F31-8CDA-6F46A6C6BE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09566" y="5670021"/>
              <a:ext cx="3168883" cy="2674937"/>
            </a:xfrm>
            <a:custGeom>
              <a:avLst/>
              <a:gdLst>
                <a:gd name="T0" fmla="*/ 5100 w 5284"/>
                <a:gd name="T1" fmla="*/ 1895 h 4460"/>
                <a:gd name="T2" fmla="*/ 4697 w 5284"/>
                <a:gd name="T3" fmla="*/ 2509 h 4460"/>
                <a:gd name="T4" fmla="*/ 4359 w 5284"/>
                <a:gd name="T5" fmla="*/ 2866 h 4460"/>
                <a:gd name="T6" fmla="*/ 4285 w 5284"/>
                <a:gd name="T7" fmla="*/ 2627 h 4460"/>
                <a:gd name="T8" fmla="*/ 4514 w 5284"/>
                <a:gd name="T9" fmla="*/ 1565 h 4460"/>
                <a:gd name="T10" fmla="*/ 3443 w 5284"/>
                <a:gd name="T11" fmla="*/ 1529 h 4460"/>
                <a:gd name="T12" fmla="*/ 3507 w 5284"/>
                <a:gd name="T13" fmla="*/ 2728 h 4460"/>
                <a:gd name="T14" fmla="*/ 3250 w 5284"/>
                <a:gd name="T15" fmla="*/ 2829 h 4460"/>
                <a:gd name="T16" fmla="*/ 1557 w 5284"/>
                <a:gd name="T17" fmla="*/ 870 h 4460"/>
                <a:gd name="T18" fmla="*/ 1639 w 5284"/>
                <a:gd name="T19" fmla="*/ 403 h 4460"/>
                <a:gd name="T20" fmla="*/ 1648 w 5284"/>
                <a:gd name="T21" fmla="*/ 73 h 4460"/>
                <a:gd name="T22" fmla="*/ 1254 w 5284"/>
                <a:gd name="T23" fmla="*/ 82 h 4460"/>
                <a:gd name="T24" fmla="*/ 1272 w 5284"/>
                <a:gd name="T25" fmla="*/ 412 h 4460"/>
                <a:gd name="T26" fmla="*/ 1373 w 5284"/>
                <a:gd name="T27" fmla="*/ 595 h 4460"/>
                <a:gd name="T28" fmla="*/ 879 w 5284"/>
                <a:gd name="T29" fmla="*/ 870 h 4460"/>
                <a:gd name="T30" fmla="*/ 577 w 5284"/>
                <a:gd name="T31" fmla="*/ 2124 h 4460"/>
                <a:gd name="T32" fmla="*/ 247 w 5284"/>
                <a:gd name="T33" fmla="*/ 1978 h 4460"/>
                <a:gd name="T34" fmla="*/ 0 w 5284"/>
                <a:gd name="T35" fmla="*/ 2225 h 4460"/>
                <a:gd name="T36" fmla="*/ 247 w 5284"/>
                <a:gd name="T37" fmla="*/ 2481 h 4460"/>
                <a:gd name="T38" fmla="*/ 586 w 5284"/>
                <a:gd name="T39" fmla="*/ 2307 h 4460"/>
                <a:gd name="T40" fmla="*/ 879 w 5284"/>
                <a:gd name="T41" fmla="*/ 2307 h 4460"/>
                <a:gd name="T42" fmla="*/ 1914 w 5284"/>
                <a:gd name="T43" fmla="*/ 3589 h 4460"/>
                <a:gd name="T44" fmla="*/ 1914 w 5284"/>
                <a:gd name="T45" fmla="*/ 3864 h 4460"/>
                <a:gd name="T46" fmla="*/ 1748 w 5284"/>
                <a:gd name="T47" fmla="*/ 4202 h 4460"/>
                <a:gd name="T48" fmla="*/ 1996 w 5284"/>
                <a:gd name="T49" fmla="*/ 4459 h 4460"/>
                <a:gd name="T50" fmla="*/ 2243 w 5284"/>
                <a:gd name="T51" fmla="*/ 4202 h 4460"/>
                <a:gd name="T52" fmla="*/ 2097 w 5284"/>
                <a:gd name="T53" fmla="*/ 3873 h 4460"/>
                <a:gd name="T54" fmla="*/ 3250 w 5284"/>
                <a:gd name="T55" fmla="*/ 3589 h 4460"/>
                <a:gd name="T56" fmla="*/ 3369 w 5284"/>
                <a:gd name="T57" fmla="*/ 3268 h 4460"/>
                <a:gd name="T58" fmla="*/ 4322 w 5284"/>
                <a:gd name="T59" fmla="*/ 3268 h 4460"/>
                <a:gd name="T60" fmla="*/ 5063 w 5284"/>
                <a:gd name="T61" fmla="*/ 2682 h 4460"/>
                <a:gd name="T62" fmla="*/ 5100 w 5284"/>
                <a:gd name="T63" fmla="*/ 1895 h 4460"/>
                <a:gd name="T64" fmla="*/ 3836 w 5284"/>
                <a:gd name="T65" fmla="*/ 2472 h 4460"/>
                <a:gd name="T66" fmla="*/ 3809 w 5284"/>
                <a:gd name="T67" fmla="*/ 1730 h 4460"/>
                <a:gd name="T68" fmla="*/ 4138 w 5284"/>
                <a:gd name="T69" fmla="*/ 1721 h 4460"/>
                <a:gd name="T70" fmla="*/ 3983 w 5284"/>
                <a:gd name="T71" fmla="*/ 2353 h 4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284" h="4460">
                  <a:moveTo>
                    <a:pt x="5100" y="1895"/>
                  </a:moveTo>
                  <a:lnTo>
                    <a:pt x="5100" y="1895"/>
                  </a:lnTo>
                  <a:cubicBezTo>
                    <a:pt x="5000" y="1868"/>
                    <a:pt x="4880" y="1941"/>
                    <a:pt x="4853" y="2051"/>
                  </a:cubicBezTo>
                  <a:cubicBezTo>
                    <a:pt x="4853" y="2051"/>
                    <a:pt x="4798" y="2289"/>
                    <a:pt x="4697" y="2509"/>
                  </a:cubicBezTo>
                  <a:cubicBezTo>
                    <a:pt x="4642" y="2618"/>
                    <a:pt x="4569" y="2719"/>
                    <a:pt x="4514" y="2783"/>
                  </a:cubicBezTo>
                  <a:cubicBezTo>
                    <a:pt x="4450" y="2848"/>
                    <a:pt x="4404" y="2866"/>
                    <a:pt x="4359" y="2866"/>
                  </a:cubicBezTo>
                  <a:cubicBezTo>
                    <a:pt x="4276" y="2857"/>
                    <a:pt x="4193" y="2820"/>
                    <a:pt x="4111" y="2774"/>
                  </a:cubicBezTo>
                  <a:cubicBezTo>
                    <a:pt x="4166" y="2719"/>
                    <a:pt x="4239" y="2673"/>
                    <a:pt x="4285" y="2627"/>
                  </a:cubicBezTo>
                  <a:cubicBezTo>
                    <a:pt x="4413" y="2481"/>
                    <a:pt x="4505" y="2353"/>
                    <a:pt x="4551" y="2179"/>
                  </a:cubicBezTo>
                  <a:cubicBezTo>
                    <a:pt x="4596" y="1987"/>
                    <a:pt x="4596" y="1758"/>
                    <a:pt x="4514" y="1565"/>
                  </a:cubicBezTo>
                  <a:cubicBezTo>
                    <a:pt x="4423" y="1364"/>
                    <a:pt x="4212" y="1181"/>
                    <a:pt x="3946" y="1190"/>
                  </a:cubicBezTo>
                  <a:cubicBezTo>
                    <a:pt x="3699" y="1190"/>
                    <a:pt x="3535" y="1364"/>
                    <a:pt x="3443" y="1529"/>
                  </a:cubicBezTo>
                  <a:cubicBezTo>
                    <a:pt x="3351" y="1703"/>
                    <a:pt x="3305" y="1895"/>
                    <a:pt x="3296" y="2060"/>
                  </a:cubicBezTo>
                  <a:cubicBezTo>
                    <a:pt x="3287" y="2298"/>
                    <a:pt x="3379" y="2527"/>
                    <a:pt x="3507" y="2728"/>
                  </a:cubicBezTo>
                  <a:cubicBezTo>
                    <a:pt x="3415" y="2783"/>
                    <a:pt x="3323" y="2848"/>
                    <a:pt x="3250" y="2875"/>
                  </a:cubicBezTo>
                  <a:cubicBezTo>
                    <a:pt x="3250" y="2866"/>
                    <a:pt x="3241" y="2848"/>
                    <a:pt x="3250" y="2829"/>
                  </a:cubicBezTo>
                  <a:cubicBezTo>
                    <a:pt x="3186" y="2179"/>
                    <a:pt x="3031" y="1493"/>
                    <a:pt x="2783" y="870"/>
                  </a:cubicBezTo>
                  <a:cubicBezTo>
                    <a:pt x="1557" y="870"/>
                    <a:pt x="1557" y="870"/>
                    <a:pt x="1557" y="870"/>
                  </a:cubicBezTo>
                  <a:cubicBezTo>
                    <a:pt x="1557" y="586"/>
                    <a:pt x="1557" y="586"/>
                    <a:pt x="1557" y="586"/>
                  </a:cubicBezTo>
                  <a:cubicBezTo>
                    <a:pt x="1557" y="504"/>
                    <a:pt x="1612" y="458"/>
                    <a:pt x="1639" y="403"/>
                  </a:cubicBezTo>
                  <a:cubicBezTo>
                    <a:pt x="1675" y="357"/>
                    <a:pt x="1703" y="320"/>
                    <a:pt x="1703" y="256"/>
                  </a:cubicBezTo>
                  <a:cubicBezTo>
                    <a:pt x="1703" y="192"/>
                    <a:pt x="1684" y="119"/>
                    <a:pt x="1648" y="73"/>
                  </a:cubicBezTo>
                  <a:cubicBezTo>
                    <a:pt x="1612" y="28"/>
                    <a:pt x="1557" y="0"/>
                    <a:pt x="1456" y="0"/>
                  </a:cubicBezTo>
                  <a:cubicBezTo>
                    <a:pt x="1346" y="9"/>
                    <a:pt x="1291" y="37"/>
                    <a:pt x="1254" y="82"/>
                  </a:cubicBezTo>
                  <a:cubicBezTo>
                    <a:pt x="1217" y="119"/>
                    <a:pt x="1199" y="183"/>
                    <a:pt x="1199" y="256"/>
                  </a:cubicBezTo>
                  <a:cubicBezTo>
                    <a:pt x="1199" y="320"/>
                    <a:pt x="1226" y="357"/>
                    <a:pt x="1272" y="412"/>
                  </a:cubicBezTo>
                  <a:cubicBezTo>
                    <a:pt x="1309" y="458"/>
                    <a:pt x="1364" y="504"/>
                    <a:pt x="1373" y="586"/>
                  </a:cubicBezTo>
                  <a:cubicBezTo>
                    <a:pt x="1373" y="595"/>
                    <a:pt x="1373" y="595"/>
                    <a:pt x="1373" y="595"/>
                  </a:cubicBezTo>
                  <a:cubicBezTo>
                    <a:pt x="1373" y="870"/>
                    <a:pt x="1373" y="870"/>
                    <a:pt x="1373" y="870"/>
                  </a:cubicBezTo>
                  <a:cubicBezTo>
                    <a:pt x="879" y="870"/>
                    <a:pt x="879" y="870"/>
                    <a:pt x="879" y="870"/>
                  </a:cubicBezTo>
                  <a:cubicBezTo>
                    <a:pt x="879" y="2124"/>
                    <a:pt x="879" y="2124"/>
                    <a:pt x="879" y="2124"/>
                  </a:cubicBezTo>
                  <a:cubicBezTo>
                    <a:pt x="577" y="2124"/>
                    <a:pt x="577" y="2124"/>
                    <a:pt x="577" y="2124"/>
                  </a:cubicBezTo>
                  <a:cubicBezTo>
                    <a:pt x="504" y="2124"/>
                    <a:pt x="449" y="2069"/>
                    <a:pt x="403" y="2042"/>
                  </a:cubicBezTo>
                  <a:cubicBezTo>
                    <a:pt x="357" y="2005"/>
                    <a:pt x="311" y="1978"/>
                    <a:pt x="247" y="1978"/>
                  </a:cubicBezTo>
                  <a:cubicBezTo>
                    <a:pt x="183" y="1978"/>
                    <a:pt x="119" y="1996"/>
                    <a:pt x="74" y="2032"/>
                  </a:cubicBezTo>
                  <a:cubicBezTo>
                    <a:pt x="27" y="2069"/>
                    <a:pt x="0" y="2124"/>
                    <a:pt x="0" y="2225"/>
                  </a:cubicBezTo>
                  <a:cubicBezTo>
                    <a:pt x="0" y="2335"/>
                    <a:pt x="27" y="2390"/>
                    <a:pt x="74" y="2426"/>
                  </a:cubicBezTo>
                  <a:cubicBezTo>
                    <a:pt x="119" y="2463"/>
                    <a:pt x="183" y="2481"/>
                    <a:pt x="247" y="2481"/>
                  </a:cubicBezTo>
                  <a:cubicBezTo>
                    <a:pt x="311" y="2481"/>
                    <a:pt x="357" y="2454"/>
                    <a:pt x="403" y="2408"/>
                  </a:cubicBezTo>
                  <a:cubicBezTo>
                    <a:pt x="449" y="2372"/>
                    <a:pt x="504" y="2316"/>
                    <a:pt x="586" y="2307"/>
                  </a:cubicBezTo>
                  <a:lnTo>
                    <a:pt x="586" y="2307"/>
                  </a:lnTo>
                  <a:cubicBezTo>
                    <a:pt x="879" y="2307"/>
                    <a:pt x="879" y="2307"/>
                    <a:pt x="879" y="2307"/>
                  </a:cubicBezTo>
                  <a:cubicBezTo>
                    <a:pt x="879" y="3589"/>
                    <a:pt x="879" y="3589"/>
                    <a:pt x="879" y="3589"/>
                  </a:cubicBezTo>
                  <a:cubicBezTo>
                    <a:pt x="1914" y="3589"/>
                    <a:pt x="1914" y="3589"/>
                    <a:pt x="1914" y="3589"/>
                  </a:cubicBezTo>
                  <a:cubicBezTo>
                    <a:pt x="1914" y="3864"/>
                    <a:pt x="1914" y="3864"/>
                    <a:pt x="1914" y="3864"/>
                  </a:cubicBezTo>
                  <a:lnTo>
                    <a:pt x="1914" y="3864"/>
                  </a:lnTo>
                  <a:cubicBezTo>
                    <a:pt x="1905" y="3946"/>
                    <a:pt x="1849" y="4001"/>
                    <a:pt x="1813" y="4047"/>
                  </a:cubicBezTo>
                  <a:cubicBezTo>
                    <a:pt x="1776" y="4101"/>
                    <a:pt x="1748" y="4138"/>
                    <a:pt x="1748" y="4202"/>
                  </a:cubicBezTo>
                  <a:cubicBezTo>
                    <a:pt x="1748" y="4267"/>
                    <a:pt x="1758" y="4331"/>
                    <a:pt x="1794" y="4377"/>
                  </a:cubicBezTo>
                  <a:cubicBezTo>
                    <a:pt x="1831" y="4423"/>
                    <a:pt x="1886" y="4450"/>
                    <a:pt x="1996" y="4459"/>
                  </a:cubicBezTo>
                  <a:cubicBezTo>
                    <a:pt x="2097" y="4459"/>
                    <a:pt x="2152" y="4423"/>
                    <a:pt x="2188" y="4377"/>
                  </a:cubicBezTo>
                  <a:cubicBezTo>
                    <a:pt x="2224" y="4340"/>
                    <a:pt x="2243" y="4267"/>
                    <a:pt x="2243" y="4202"/>
                  </a:cubicBezTo>
                  <a:cubicBezTo>
                    <a:pt x="2243" y="4138"/>
                    <a:pt x="2215" y="4101"/>
                    <a:pt x="2188" y="4047"/>
                  </a:cubicBezTo>
                  <a:cubicBezTo>
                    <a:pt x="2152" y="4001"/>
                    <a:pt x="2097" y="3956"/>
                    <a:pt x="2097" y="3873"/>
                  </a:cubicBezTo>
                  <a:cubicBezTo>
                    <a:pt x="2097" y="3589"/>
                    <a:pt x="2097" y="3589"/>
                    <a:pt x="2097" y="3589"/>
                  </a:cubicBezTo>
                  <a:cubicBezTo>
                    <a:pt x="3250" y="3589"/>
                    <a:pt x="3250" y="3589"/>
                    <a:pt x="3250" y="3589"/>
                  </a:cubicBezTo>
                  <a:cubicBezTo>
                    <a:pt x="3278" y="3461"/>
                    <a:pt x="3278" y="3379"/>
                    <a:pt x="3269" y="3305"/>
                  </a:cubicBezTo>
                  <a:cubicBezTo>
                    <a:pt x="3305" y="3296"/>
                    <a:pt x="3333" y="3287"/>
                    <a:pt x="3369" y="3268"/>
                  </a:cubicBezTo>
                  <a:cubicBezTo>
                    <a:pt x="3507" y="3214"/>
                    <a:pt x="3653" y="3131"/>
                    <a:pt x="3800" y="3030"/>
                  </a:cubicBezTo>
                  <a:cubicBezTo>
                    <a:pt x="3946" y="3149"/>
                    <a:pt x="4120" y="3250"/>
                    <a:pt x="4322" y="3268"/>
                  </a:cubicBezTo>
                  <a:cubicBezTo>
                    <a:pt x="4514" y="3287"/>
                    <a:pt x="4678" y="3195"/>
                    <a:pt x="4798" y="3076"/>
                  </a:cubicBezTo>
                  <a:cubicBezTo>
                    <a:pt x="4917" y="2967"/>
                    <a:pt x="5000" y="2820"/>
                    <a:pt x="5063" y="2682"/>
                  </a:cubicBezTo>
                  <a:cubicBezTo>
                    <a:pt x="5191" y="2408"/>
                    <a:pt x="5256" y="2142"/>
                    <a:pt x="5256" y="2142"/>
                  </a:cubicBezTo>
                  <a:cubicBezTo>
                    <a:pt x="5283" y="2032"/>
                    <a:pt x="5210" y="1914"/>
                    <a:pt x="5100" y="1895"/>
                  </a:cubicBezTo>
                  <a:close/>
                  <a:moveTo>
                    <a:pt x="3836" y="2472"/>
                  </a:moveTo>
                  <a:lnTo>
                    <a:pt x="3836" y="2472"/>
                  </a:lnTo>
                  <a:cubicBezTo>
                    <a:pt x="3754" y="2344"/>
                    <a:pt x="3708" y="2197"/>
                    <a:pt x="3708" y="2078"/>
                  </a:cubicBezTo>
                  <a:cubicBezTo>
                    <a:pt x="3708" y="1978"/>
                    <a:pt x="3754" y="1831"/>
                    <a:pt x="3809" y="1730"/>
                  </a:cubicBezTo>
                  <a:cubicBezTo>
                    <a:pt x="3864" y="1630"/>
                    <a:pt x="3910" y="1593"/>
                    <a:pt x="3946" y="1593"/>
                  </a:cubicBezTo>
                  <a:cubicBezTo>
                    <a:pt x="4065" y="1593"/>
                    <a:pt x="4093" y="1630"/>
                    <a:pt x="4138" y="1721"/>
                  </a:cubicBezTo>
                  <a:cubicBezTo>
                    <a:pt x="4175" y="1813"/>
                    <a:pt x="4175" y="1969"/>
                    <a:pt x="4147" y="2078"/>
                  </a:cubicBezTo>
                  <a:cubicBezTo>
                    <a:pt x="4138" y="2133"/>
                    <a:pt x="4084" y="2243"/>
                    <a:pt x="3983" y="2353"/>
                  </a:cubicBezTo>
                  <a:cubicBezTo>
                    <a:pt x="3946" y="2390"/>
                    <a:pt x="3882" y="2426"/>
                    <a:pt x="3836" y="247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152366" tIns="76183" rIns="152366" bIns="76183" anchor="ctr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017E8199-AB75-42E7-915D-17E995BE37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1785" y="7963958"/>
              <a:ext cx="2340952" cy="1378480"/>
            </a:xfrm>
            <a:custGeom>
              <a:avLst/>
              <a:gdLst>
                <a:gd name="T0" fmla="*/ 3818 w 3902"/>
                <a:gd name="T1" fmla="*/ 953 h 2299"/>
                <a:gd name="T2" fmla="*/ 3818 w 3902"/>
                <a:gd name="T3" fmla="*/ 953 h 2299"/>
                <a:gd name="T4" fmla="*/ 3645 w 3902"/>
                <a:gd name="T5" fmla="*/ 897 h 2299"/>
                <a:gd name="T6" fmla="*/ 3489 w 3902"/>
                <a:gd name="T7" fmla="*/ 962 h 2299"/>
                <a:gd name="T8" fmla="*/ 3315 w 3902"/>
                <a:gd name="T9" fmla="*/ 1044 h 2299"/>
                <a:gd name="T10" fmla="*/ 2976 w 3902"/>
                <a:gd name="T11" fmla="*/ 1044 h 2299"/>
                <a:gd name="T12" fmla="*/ 2976 w 3902"/>
                <a:gd name="T13" fmla="*/ 0 h 2299"/>
                <a:gd name="T14" fmla="*/ 2298 w 3902"/>
                <a:gd name="T15" fmla="*/ 0 h 2299"/>
                <a:gd name="T16" fmla="*/ 2298 w 3902"/>
                <a:gd name="T17" fmla="*/ 46 h 2299"/>
                <a:gd name="T18" fmla="*/ 2353 w 3902"/>
                <a:gd name="T19" fmla="*/ 129 h 2299"/>
                <a:gd name="T20" fmla="*/ 2445 w 3902"/>
                <a:gd name="T21" fmla="*/ 375 h 2299"/>
                <a:gd name="T22" fmla="*/ 2353 w 3902"/>
                <a:gd name="T23" fmla="*/ 659 h 2299"/>
                <a:gd name="T24" fmla="*/ 2024 w 3902"/>
                <a:gd name="T25" fmla="*/ 796 h 2299"/>
                <a:gd name="T26" fmla="*/ 1704 w 3902"/>
                <a:gd name="T27" fmla="*/ 659 h 2299"/>
                <a:gd name="T28" fmla="*/ 1612 w 3902"/>
                <a:gd name="T29" fmla="*/ 375 h 2299"/>
                <a:gd name="T30" fmla="*/ 1713 w 3902"/>
                <a:gd name="T31" fmla="*/ 119 h 2299"/>
                <a:gd name="T32" fmla="*/ 1777 w 3902"/>
                <a:gd name="T33" fmla="*/ 28 h 2299"/>
                <a:gd name="T34" fmla="*/ 1777 w 3902"/>
                <a:gd name="T35" fmla="*/ 0 h 2299"/>
                <a:gd name="T36" fmla="*/ 0 w 3902"/>
                <a:gd name="T37" fmla="*/ 0 h 2299"/>
                <a:gd name="T38" fmla="*/ 0 w 3902"/>
                <a:gd name="T39" fmla="*/ 879 h 2299"/>
                <a:gd name="T40" fmla="*/ 92 w 3902"/>
                <a:gd name="T41" fmla="*/ 879 h 2299"/>
                <a:gd name="T42" fmla="*/ 175 w 3902"/>
                <a:gd name="T43" fmla="*/ 833 h 2299"/>
                <a:gd name="T44" fmla="*/ 421 w 3902"/>
                <a:gd name="T45" fmla="*/ 741 h 2299"/>
                <a:gd name="T46" fmla="*/ 706 w 3902"/>
                <a:gd name="T47" fmla="*/ 824 h 2299"/>
                <a:gd name="T48" fmla="*/ 843 w 3902"/>
                <a:gd name="T49" fmla="*/ 1154 h 2299"/>
                <a:gd name="T50" fmla="*/ 706 w 3902"/>
                <a:gd name="T51" fmla="*/ 1474 h 2299"/>
                <a:gd name="T52" fmla="*/ 421 w 3902"/>
                <a:gd name="T53" fmla="*/ 1566 h 2299"/>
                <a:gd name="T54" fmla="*/ 175 w 3902"/>
                <a:gd name="T55" fmla="*/ 1465 h 2299"/>
                <a:gd name="T56" fmla="*/ 74 w 3902"/>
                <a:gd name="T57" fmla="*/ 1401 h 2299"/>
                <a:gd name="T58" fmla="*/ 0 w 3902"/>
                <a:gd name="T59" fmla="*/ 1401 h 2299"/>
                <a:gd name="T60" fmla="*/ 0 w 3902"/>
                <a:gd name="T61" fmla="*/ 2298 h 2299"/>
                <a:gd name="T62" fmla="*/ 1237 w 3902"/>
                <a:gd name="T63" fmla="*/ 2298 h 2299"/>
                <a:gd name="T64" fmla="*/ 1237 w 3902"/>
                <a:gd name="T65" fmla="*/ 2243 h 2299"/>
                <a:gd name="T66" fmla="*/ 1173 w 3902"/>
                <a:gd name="T67" fmla="*/ 2152 h 2299"/>
                <a:gd name="T68" fmla="*/ 1072 w 3902"/>
                <a:gd name="T69" fmla="*/ 1895 h 2299"/>
                <a:gd name="T70" fmla="*/ 1164 w 3902"/>
                <a:gd name="T71" fmla="*/ 1612 h 2299"/>
                <a:gd name="T72" fmla="*/ 1484 w 3902"/>
                <a:gd name="T73" fmla="*/ 1474 h 2299"/>
                <a:gd name="T74" fmla="*/ 1813 w 3902"/>
                <a:gd name="T75" fmla="*/ 1612 h 2299"/>
                <a:gd name="T76" fmla="*/ 1896 w 3902"/>
                <a:gd name="T77" fmla="*/ 1895 h 2299"/>
                <a:gd name="T78" fmla="*/ 1804 w 3902"/>
                <a:gd name="T79" fmla="*/ 2143 h 2299"/>
                <a:gd name="T80" fmla="*/ 1749 w 3902"/>
                <a:gd name="T81" fmla="*/ 2225 h 2299"/>
                <a:gd name="T82" fmla="*/ 1749 w 3902"/>
                <a:gd name="T83" fmla="*/ 2298 h 2299"/>
                <a:gd name="T84" fmla="*/ 2976 w 3902"/>
                <a:gd name="T85" fmla="*/ 2298 h 2299"/>
                <a:gd name="T86" fmla="*/ 2976 w 3902"/>
                <a:gd name="T87" fmla="*/ 1236 h 2299"/>
                <a:gd name="T88" fmla="*/ 3306 w 3902"/>
                <a:gd name="T89" fmla="*/ 1236 h 2299"/>
                <a:gd name="T90" fmla="*/ 3306 w 3902"/>
                <a:gd name="T91" fmla="*/ 1236 h 2299"/>
                <a:gd name="T92" fmla="*/ 3489 w 3902"/>
                <a:gd name="T93" fmla="*/ 1337 h 2299"/>
                <a:gd name="T94" fmla="*/ 3645 w 3902"/>
                <a:gd name="T95" fmla="*/ 1401 h 2299"/>
                <a:gd name="T96" fmla="*/ 3818 w 3902"/>
                <a:gd name="T97" fmla="*/ 1346 h 2299"/>
                <a:gd name="T98" fmla="*/ 3892 w 3902"/>
                <a:gd name="T99" fmla="*/ 1154 h 2299"/>
                <a:gd name="T100" fmla="*/ 3818 w 3902"/>
                <a:gd name="T101" fmla="*/ 953 h 2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902" h="2299">
                  <a:moveTo>
                    <a:pt x="3818" y="953"/>
                  </a:moveTo>
                  <a:lnTo>
                    <a:pt x="3818" y="953"/>
                  </a:lnTo>
                  <a:cubicBezTo>
                    <a:pt x="3773" y="916"/>
                    <a:pt x="3709" y="897"/>
                    <a:pt x="3645" y="897"/>
                  </a:cubicBezTo>
                  <a:cubicBezTo>
                    <a:pt x="3581" y="897"/>
                    <a:pt x="3535" y="925"/>
                    <a:pt x="3489" y="962"/>
                  </a:cubicBezTo>
                  <a:cubicBezTo>
                    <a:pt x="3443" y="998"/>
                    <a:pt x="3388" y="1044"/>
                    <a:pt x="3315" y="1044"/>
                  </a:cubicBezTo>
                  <a:cubicBezTo>
                    <a:pt x="2976" y="1044"/>
                    <a:pt x="2976" y="1044"/>
                    <a:pt x="2976" y="1044"/>
                  </a:cubicBezTo>
                  <a:cubicBezTo>
                    <a:pt x="2976" y="0"/>
                    <a:pt x="2976" y="0"/>
                    <a:pt x="2976" y="0"/>
                  </a:cubicBezTo>
                  <a:cubicBezTo>
                    <a:pt x="2298" y="0"/>
                    <a:pt x="2298" y="0"/>
                    <a:pt x="2298" y="0"/>
                  </a:cubicBezTo>
                  <a:cubicBezTo>
                    <a:pt x="2298" y="46"/>
                    <a:pt x="2298" y="46"/>
                    <a:pt x="2298" y="46"/>
                  </a:cubicBezTo>
                  <a:cubicBezTo>
                    <a:pt x="2298" y="55"/>
                    <a:pt x="2298" y="64"/>
                    <a:pt x="2353" y="129"/>
                  </a:cubicBezTo>
                  <a:cubicBezTo>
                    <a:pt x="2390" y="183"/>
                    <a:pt x="2445" y="265"/>
                    <a:pt x="2445" y="375"/>
                  </a:cubicBezTo>
                  <a:cubicBezTo>
                    <a:pt x="2445" y="467"/>
                    <a:pt x="2427" y="568"/>
                    <a:pt x="2353" y="659"/>
                  </a:cubicBezTo>
                  <a:cubicBezTo>
                    <a:pt x="2289" y="732"/>
                    <a:pt x="2162" y="796"/>
                    <a:pt x="2024" y="796"/>
                  </a:cubicBezTo>
                  <a:cubicBezTo>
                    <a:pt x="1887" y="787"/>
                    <a:pt x="1768" y="732"/>
                    <a:pt x="1704" y="659"/>
                  </a:cubicBezTo>
                  <a:cubicBezTo>
                    <a:pt x="1631" y="568"/>
                    <a:pt x="1612" y="467"/>
                    <a:pt x="1612" y="375"/>
                  </a:cubicBezTo>
                  <a:cubicBezTo>
                    <a:pt x="1612" y="265"/>
                    <a:pt x="1677" y="174"/>
                    <a:pt x="1713" y="119"/>
                  </a:cubicBezTo>
                  <a:cubicBezTo>
                    <a:pt x="1768" y="55"/>
                    <a:pt x="1777" y="46"/>
                    <a:pt x="1777" y="28"/>
                  </a:cubicBezTo>
                  <a:cubicBezTo>
                    <a:pt x="1777" y="0"/>
                    <a:pt x="1777" y="0"/>
                    <a:pt x="177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79"/>
                    <a:pt x="0" y="879"/>
                    <a:pt x="0" y="879"/>
                  </a:cubicBezTo>
                  <a:cubicBezTo>
                    <a:pt x="92" y="879"/>
                    <a:pt x="92" y="879"/>
                    <a:pt x="92" y="879"/>
                  </a:cubicBezTo>
                  <a:cubicBezTo>
                    <a:pt x="111" y="879"/>
                    <a:pt x="111" y="879"/>
                    <a:pt x="175" y="833"/>
                  </a:cubicBezTo>
                  <a:cubicBezTo>
                    <a:pt x="230" y="787"/>
                    <a:pt x="321" y="741"/>
                    <a:pt x="421" y="741"/>
                  </a:cubicBezTo>
                  <a:cubicBezTo>
                    <a:pt x="522" y="741"/>
                    <a:pt x="623" y="760"/>
                    <a:pt x="706" y="824"/>
                  </a:cubicBezTo>
                  <a:cubicBezTo>
                    <a:pt x="788" y="888"/>
                    <a:pt x="843" y="1017"/>
                    <a:pt x="843" y="1154"/>
                  </a:cubicBezTo>
                  <a:cubicBezTo>
                    <a:pt x="843" y="1291"/>
                    <a:pt x="788" y="1410"/>
                    <a:pt x="706" y="1474"/>
                  </a:cubicBezTo>
                  <a:cubicBezTo>
                    <a:pt x="623" y="1548"/>
                    <a:pt x="522" y="1566"/>
                    <a:pt x="421" y="1566"/>
                  </a:cubicBezTo>
                  <a:cubicBezTo>
                    <a:pt x="312" y="1566"/>
                    <a:pt x="230" y="1511"/>
                    <a:pt x="175" y="1465"/>
                  </a:cubicBezTo>
                  <a:cubicBezTo>
                    <a:pt x="111" y="1410"/>
                    <a:pt x="92" y="1401"/>
                    <a:pt x="74" y="1401"/>
                  </a:cubicBezTo>
                  <a:cubicBezTo>
                    <a:pt x="0" y="1401"/>
                    <a:pt x="0" y="1401"/>
                    <a:pt x="0" y="1401"/>
                  </a:cubicBezTo>
                  <a:cubicBezTo>
                    <a:pt x="0" y="2298"/>
                    <a:pt x="0" y="2298"/>
                    <a:pt x="0" y="2298"/>
                  </a:cubicBezTo>
                  <a:cubicBezTo>
                    <a:pt x="1237" y="2298"/>
                    <a:pt x="1237" y="2298"/>
                    <a:pt x="1237" y="2298"/>
                  </a:cubicBezTo>
                  <a:cubicBezTo>
                    <a:pt x="1237" y="2243"/>
                    <a:pt x="1237" y="2243"/>
                    <a:pt x="1237" y="2243"/>
                  </a:cubicBezTo>
                  <a:cubicBezTo>
                    <a:pt x="1237" y="2225"/>
                    <a:pt x="1228" y="2215"/>
                    <a:pt x="1173" y="2152"/>
                  </a:cubicBezTo>
                  <a:cubicBezTo>
                    <a:pt x="1127" y="2097"/>
                    <a:pt x="1072" y="2005"/>
                    <a:pt x="1072" y="1895"/>
                  </a:cubicBezTo>
                  <a:cubicBezTo>
                    <a:pt x="1072" y="1804"/>
                    <a:pt x="1090" y="1703"/>
                    <a:pt x="1164" y="1612"/>
                  </a:cubicBezTo>
                  <a:cubicBezTo>
                    <a:pt x="1228" y="1539"/>
                    <a:pt x="1346" y="1484"/>
                    <a:pt x="1484" y="1474"/>
                  </a:cubicBezTo>
                  <a:cubicBezTo>
                    <a:pt x="1621" y="1474"/>
                    <a:pt x="1749" y="1539"/>
                    <a:pt x="1813" y="1612"/>
                  </a:cubicBezTo>
                  <a:cubicBezTo>
                    <a:pt x="1877" y="1703"/>
                    <a:pt x="1896" y="1804"/>
                    <a:pt x="1896" y="1895"/>
                  </a:cubicBezTo>
                  <a:cubicBezTo>
                    <a:pt x="1896" y="2005"/>
                    <a:pt x="1850" y="2088"/>
                    <a:pt x="1804" y="2143"/>
                  </a:cubicBezTo>
                  <a:cubicBezTo>
                    <a:pt x="1759" y="2206"/>
                    <a:pt x="1749" y="2215"/>
                    <a:pt x="1749" y="2225"/>
                  </a:cubicBezTo>
                  <a:cubicBezTo>
                    <a:pt x="1749" y="2298"/>
                    <a:pt x="1749" y="2298"/>
                    <a:pt x="1749" y="2298"/>
                  </a:cubicBezTo>
                  <a:cubicBezTo>
                    <a:pt x="2976" y="2298"/>
                    <a:pt x="2976" y="2298"/>
                    <a:pt x="2976" y="2298"/>
                  </a:cubicBezTo>
                  <a:cubicBezTo>
                    <a:pt x="2976" y="1236"/>
                    <a:pt x="2976" y="1236"/>
                    <a:pt x="2976" y="1236"/>
                  </a:cubicBezTo>
                  <a:cubicBezTo>
                    <a:pt x="3306" y="1236"/>
                    <a:pt x="3306" y="1236"/>
                    <a:pt x="3306" y="1236"/>
                  </a:cubicBezTo>
                  <a:lnTo>
                    <a:pt x="3306" y="1236"/>
                  </a:lnTo>
                  <a:cubicBezTo>
                    <a:pt x="3388" y="1245"/>
                    <a:pt x="3443" y="1300"/>
                    <a:pt x="3489" y="1337"/>
                  </a:cubicBezTo>
                  <a:cubicBezTo>
                    <a:pt x="3535" y="1373"/>
                    <a:pt x="3581" y="1401"/>
                    <a:pt x="3645" y="1401"/>
                  </a:cubicBezTo>
                  <a:cubicBezTo>
                    <a:pt x="3709" y="1401"/>
                    <a:pt x="3773" y="1383"/>
                    <a:pt x="3818" y="1346"/>
                  </a:cubicBezTo>
                  <a:cubicBezTo>
                    <a:pt x="3865" y="1309"/>
                    <a:pt x="3892" y="1254"/>
                    <a:pt x="3892" y="1154"/>
                  </a:cubicBezTo>
                  <a:cubicBezTo>
                    <a:pt x="3901" y="1044"/>
                    <a:pt x="3865" y="989"/>
                    <a:pt x="3818" y="95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152366" tIns="76183" rIns="152366" bIns="76183" anchor="ctr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630C2879-31E1-4BE0-A3D6-793069BC32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57449" y="7963958"/>
              <a:ext cx="1785472" cy="1378480"/>
            </a:xfrm>
            <a:custGeom>
              <a:avLst/>
              <a:gdLst>
                <a:gd name="T0" fmla="*/ 2299 w 2977"/>
                <a:gd name="T1" fmla="*/ 46 h 2299"/>
                <a:gd name="T2" fmla="*/ 2299 w 2977"/>
                <a:gd name="T3" fmla="*/ 46 h 2299"/>
                <a:gd name="T4" fmla="*/ 2354 w 2977"/>
                <a:gd name="T5" fmla="*/ 129 h 2299"/>
                <a:gd name="T6" fmla="*/ 2445 w 2977"/>
                <a:gd name="T7" fmla="*/ 375 h 2299"/>
                <a:gd name="T8" fmla="*/ 2354 w 2977"/>
                <a:gd name="T9" fmla="*/ 659 h 2299"/>
                <a:gd name="T10" fmla="*/ 2024 w 2977"/>
                <a:gd name="T11" fmla="*/ 796 h 2299"/>
                <a:gd name="T12" fmla="*/ 1703 w 2977"/>
                <a:gd name="T13" fmla="*/ 659 h 2299"/>
                <a:gd name="T14" fmla="*/ 1621 w 2977"/>
                <a:gd name="T15" fmla="*/ 375 h 2299"/>
                <a:gd name="T16" fmla="*/ 1722 w 2977"/>
                <a:gd name="T17" fmla="*/ 119 h 2299"/>
                <a:gd name="T18" fmla="*/ 1786 w 2977"/>
                <a:gd name="T19" fmla="*/ 28 h 2299"/>
                <a:gd name="T20" fmla="*/ 1786 w 2977"/>
                <a:gd name="T21" fmla="*/ 0 h 2299"/>
                <a:gd name="T22" fmla="*/ 0 w 2977"/>
                <a:gd name="T23" fmla="*/ 0 h 2299"/>
                <a:gd name="T24" fmla="*/ 0 w 2977"/>
                <a:gd name="T25" fmla="*/ 879 h 2299"/>
                <a:gd name="T26" fmla="*/ 101 w 2977"/>
                <a:gd name="T27" fmla="*/ 879 h 2299"/>
                <a:gd name="T28" fmla="*/ 183 w 2977"/>
                <a:gd name="T29" fmla="*/ 833 h 2299"/>
                <a:gd name="T30" fmla="*/ 422 w 2977"/>
                <a:gd name="T31" fmla="*/ 741 h 2299"/>
                <a:gd name="T32" fmla="*/ 705 w 2977"/>
                <a:gd name="T33" fmla="*/ 824 h 2299"/>
                <a:gd name="T34" fmla="*/ 843 w 2977"/>
                <a:gd name="T35" fmla="*/ 1154 h 2299"/>
                <a:gd name="T36" fmla="*/ 705 w 2977"/>
                <a:gd name="T37" fmla="*/ 1474 h 2299"/>
                <a:gd name="T38" fmla="*/ 422 w 2977"/>
                <a:gd name="T39" fmla="*/ 1566 h 2299"/>
                <a:gd name="T40" fmla="*/ 174 w 2977"/>
                <a:gd name="T41" fmla="*/ 1465 h 2299"/>
                <a:gd name="T42" fmla="*/ 82 w 2977"/>
                <a:gd name="T43" fmla="*/ 1401 h 2299"/>
                <a:gd name="T44" fmla="*/ 0 w 2977"/>
                <a:gd name="T45" fmla="*/ 1401 h 2299"/>
                <a:gd name="T46" fmla="*/ 0 w 2977"/>
                <a:gd name="T47" fmla="*/ 2298 h 2299"/>
                <a:gd name="T48" fmla="*/ 1237 w 2977"/>
                <a:gd name="T49" fmla="*/ 2298 h 2299"/>
                <a:gd name="T50" fmla="*/ 1237 w 2977"/>
                <a:gd name="T51" fmla="*/ 2243 h 2299"/>
                <a:gd name="T52" fmla="*/ 1172 w 2977"/>
                <a:gd name="T53" fmla="*/ 2152 h 2299"/>
                <a:gd name="T54" fmla="*/ 1071 w 2977"/>
                <a:gd name="T55" fmla="*/ 1895 h 2299"/>
                <a:gd name="T56" fmla="*/ 1163 w 2977"/>
                <a:gd name="T57" fmla="*/ 1612 h 2299"/>
                <a:gd name="T58" fmla="*/ 1484 w 2977"/>
                <a:gd name="T59" fmla="*/ 1474 h 2299"/>
                <a:gd name="T60" fmla="*/ 1813 w 2977"/>
                <a:gd name="T61" fmla="*/ 1612 h 2299"/>
                <a:gd name="T62" fmla="*/ 1896 w 2977"/>
                <a:gd name="T63" fmla="*/ 1895 h 2299"/>
                <a:gd name="T64" fmla="*/ 1804 w 2977"/>
                <a:gd name="T65" fmla="*/ 2143 h 2299"/>
                <a:gd name="T66" fmla="*/ 1759 w 2977"/>
                <a:gd name="T67" fmla="*/ 2225 h 2299"/>
                <a:gd name="T68" fmla="*/ 1759 w 2977"/>
                <a:gd name="T69" fmla="*/ 2298 h 2299"/>
                <a:gd name="T70" fmla="*/ 2976 w 2977"/>
                <a:gd name="T71" fmla="*/ 2298 h 2299"/>
                <a:gd name="T72" fmla="*/ 2976 w 2977"/>
                <a:gd name="T73" fmla="*/ 0 h 2299"/>
                <a:gd name="T74" fmla="*/ 2299 w 2977"/>
                <a:gd name="T75" fmla="*/ 0 h 2299"/>
                <a:gd name="T76" fmla="*/ 2299 w 2977"/>
                <a:gd name="T77" fmla="*/ 46 h 2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977" h="2299">
                  <a:moveTo>
                    <a:pt x="2299" y="46"/>
                  </a:moveTo>
                  <a:lnTo>
                    <a:pt x="2299" y="46"/>
                  </a:lnTo>
                  <a:cubicBezTo>
                    <a:pt x="2299" y="55"/>
                    <a:pt x="2308" y="64"/>
                    <a:pt x="2354" y="129"/>
                  </a:cubicBezTo>
                  <a:cubicBezTo>
                    <a:pt x="2391" y="183"/>
                    <a:pt x="2445" y="265"/>
                    <a:pt x="2445" y="375"/>
                  </a:cubicBezTo>
                  <a:cubicBezTo>
                    <a:pt x="2445" y="467"/>
                    <a:pt x="2427" y="568"/>
                    <a:pt x="2354" y="659"/>
                  </a:cubicBezTo>
                  <a:cubicBezTo>
                    <a:pt x="2290" y="732"/>
                    <a:pt x="2161" y="796"/>
                    <a:pt x="2024" y="796"/>
                  </a:cubicBezTo>
                  <a:cubicBezTo>
                    <a:pt x="1887" y="787"/>
                    <a:pt x="1768" y="732"/>
                    <a:pt x="1703" y="659"/>
                  </a:cubicBezTo>
                  <a:cubicBezTo>
                    <a:pt x="1639" y="568"/>
                    <a:pt x="1621" y="467"/>
                    <a:pt x="1621" y="375"/>
                  </a:cubicBezTo>
                  <a:cubicBezTo>
                    <a:pt x="1621" y="265"/>
                    <a:pt x="1676" y="174"/>
                    <a:pt x="1722" y="119"/>
                  </a:cubicBezTo>
                  <a:cubicBezTo>
                    <a:pt x="1768" y="55"/>
                    <a:pt x="1786" y="46"/>
                    <a:pt x="1786" y="28"/>
                  </a:cubicBezTo>
                  <a:cubicBezTo>
                    <a:pt x="1786" y="0"/>
                    <a:pt x="1786" y="0"/>
                    <a:pt x="17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79"/>
                    <a:pt x="0" y="879"/>
                    <a:pt x="0" y="879"/>
                  </a:cubicBezTo>
                  <a:cubicBezTo>
                    <a:pt x="101" y="879"/>
                    <a:pt x="101" y="879"/>
                    <a:pt x="101" y="879"/>
                  </a:cubicBezTo>
                  <a:cubicBezTo>
                    <a:pt x="110" y="879"/>
                    <a:pt x="119" y="879"/>
                    <a:pt x="183" y="833"/>
                  </a:cubicBezTo>
                  <a:cubicBezTo>
                    <a:pt x="238" y="787"/>
                    <a:pt x="321" y="741"/>
                    <a:pt x="422" y="741"/>
                  </a:cubicBezTo>
                  <a:cubicBezTo>
                    <a:pt x="522" y="741"/>
                    <a:pt x="623" y="760"/>
                    <a:pt x="705" y="824"/>
                  </a:cubicBezTo>
                  <a:cubicBezTo>
                    <a:pt x="788" y="888"/>
                    <a:pt x="843" y="1017"/>
                    <a:pt x="843" y="1154"/>
                  </a:cubicBezTo>
                  <a:cubicBezTo>
                    <a:pt x="843" y="1291"/>
                    <a:pt x="788" y="1410"/>
                    <a:pt x="705" y="1474"/>
                  </a:cubicBezTo>
                  <a:cubicBezTo>
                    <a:pt x="623" y="1548"/>
                    <a:pt x="522" y="1566"/>
                    <a:pt x="422" y="1566"/>
                  </a:cubicBezTo>
                  <a:cubicBezTo>
                    <a:pt x="312" y="1566"/>
                    <a:pt x="229" y="1511"/>
                    <a:pt x="174" y="1465"/>
                  </a:cubicBezTo>
                  <a:cubicBezTo>
                    <a:pt x="110" y="1410"/>
                    <a:pt x="92" y="1401"/>
                    <a:pt x="82" y="1401"/>
                  </a:cubicBezTo>
                  <a:cubicBezTo>
                    <a:pt x="0" y="1401"/>
                    <a:pt x="0" y="1401"/>
                    <a:pt x="0" y="1401"/>
                  </a:cubicBezTo>
                  <a:cubicBezTo>
                    <a:pt x="0" y="2298"/>
                    <a:pt x="0" y="2298"/>
                    <a:pt x="0" y="2298"/>
                  </a:cubicBezTo>
                  <a:cubicBezTo>
                    <a:pt x="1237" y="2298"/>
                    <a:pt x="1237" y="2298"/>
                    <a:pt x="1237" y="2298"/>
                  </a:cubicBezTo>
                  <a:cubicBezTo>
                    <a:pt x="1237" y="2243"/>
                    <a:pt x="1237" y="2243"/>
                    <a:pt x="1237" y="2243"/>
                  </a:cubicBezTo>
                  <a:cubicBezTo>
                    <a:pt x="1237" y="2225"/>
                    <a:pt x="1227" y="2215"/>
                    <a:pt x="1172" y="2152"/>
                  </a:cubicBezTo>
                  <a:cubicBezTo>
                    <a:pt x="1136" y="2097"/>
                    <a:pt x="1071" y="2005"/>
                    <a:pt x="1071" y="1895"/>
                  </a:cubicBezTo>
                  <a:cubicBezTo>
                    <a:pt x="1071" y="1804"/>
                    <a:pt x="1090" y="1703"/>
                    <a:pt x="1163" y="1612"/>
                  </a:cubicBezTo>
                  <a:cubicBezTo>
                    <a:pt x="1227" y="1539"/>
                    <a:pt x="1347" y="1484"/>
                    <a:pt x="1484" y="1474"/>
                  </a:cubicBezTo>
                  <a:cubicBezTo>
                    <a:pt x="1621" y="1474"/>
                    <a:pt x="1750" y="1539"/>
                    <a:pt x="1813" y="1612"/>
                  </a:cubicBezTo>
                  <a:cubicBezTo>
                    <a:pt x="1878" y="1703"/>
                    <a:pt x="1896" y="1804"/>
                    <a:pt x="1896" y="1895"/>
                  </a:cubicBezTo>
                  <a:cubicBezTo>
                    <a:pt x="1896" y="2005"/>
                    <a:pt x="1850" y="2088"/>
                    <a:pt x="1804" y="2143"/>
                  </a:cubicBezTo>
                  <a:cubicBezTo>
                    <a:pt x="1759" y="2206"/>
                    <a:pt x="1759" y="2215"/>
                    <a:pt x="1759" y="2225"/>
                  </a:cubicBezTo>
                  <a:cubicBezTo>
                    <a:pt x="1759" y="2298"/>
                    <a:pt x="1759" y="2298"/>
                    <a:pt x="1759" y="2298"/>
                  </a:cubicBezTo>
                  <a:cubicBezTo>
                    <a:pt x="2976" y="2298"/>
                    <a:pt x="2976" y="2298"/>
                    <a:pt x="2976" y="2298"/>
                  </a:cubicBezTo>
                  <a:cubicBezTo>
                    <a:pt x="2976" y="0"/>
                    <a:pt x="2976" y="0"/>
                    <a:pt x="2976" y="0"/>
                  </a:cubicBezTo>
                  <a:cubicBezTo>
                    <a:pt x="2299" y="0"/>
                    <a:pt x="2299" y="0"/>
                    <a:pt x="2299" y="0"/>
                  </a:cubicBezTo>
                  <a:lnTo>
                    <a:pt x="2299" y="4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152366" tIns="76183" rIns="152366" bIns="76183" anchor="ctr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7DDA3ADA-FC6C-43D8-8F5D-C69EEF6632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88405" y="7963958"/>
              <a:ext cx="1938890" cy="1907647"/>
            </a:xfrm>
            <a:custGeom>
              <a:avLst/>
              <a:gdLst>
                <a:gd name="T0" fmla="*/ 2297 w 3232"/>
                <a:gd name="T1" fmla="*/ 46 h 3178"/>
                <a:gd name="T2" fmla="*/ 2297 w 3232"/>
                <a:gd name="T3" fmla="*/ 46 h 3178"/>
                <a:gd name="T4" fmla="*/ 2352 w 3232"/>
                <a:gd name="T5" fmla="*/ 129 h 3178"/>
                <a:gd name="T6" fmla="*/ 2444 w 3232"/>
                <a:gd name="T7" fmla="*/ 375 h 3178"/>
                <a:gd name="T8" fmla="*/ 2352 w 3232"/>
                <a:gd name="T9" fmla="*/ 659 h 3178"/>
                <a:gd name="T10" fmla="*/ 2032 w 3232"/>
                <a:gd name="T11" fmla="*/ 796 h 3178"/>
                <a:gd name="T12" fmla="*/ 1702 w 3232"/>
                <a:gd name="T13" fmla="*/ 659 h 3178"/>
                <a:gd name="T14" fmla="*/ 1620 w 3232"/>
                <a:gd name="T15" fmla="*/ 375 h 3178"/>
                <a:gd name="T16" fmla="*/ 1720 w 3232"/>
                <a:gd name="T17" fmla="*/ 119 h 3178"/>
                <a:gd name="T18" fmla="*/ 1784 w 3232"/>
                <a:gd name="T19" fmla="*/ 28 h 3178"/>
                <a:gd name="T20" fmla="*/ 1784 w 3232"/>
                <a:gd name="T21" fmla="*/ 0 h 3178"/>
                <a:gd name="T22" fmla="*/ 0 w 3232"/>
                <a:gd name="T23" fmla="*/ 0 h 3178"/>
                <a:gd name="T24" fmla="*/ 0 w 3232"/>
                <a:gd name="T25" fmla="*/ 2298 h 3178"/>
                <a:gd name="T26" fmla="*/ 328 w 3232"/>
                <a:gd name="T27" fmla="*/ 2298 h 3178"/>
                <a:gd name="T28" fmla="*/ 328 w 3232"/>
                <a:gd name="T29" fmla="*/ 2582 h 3178"/>
                <a:gd name="T30" fmla="*/ 328 w 3232"/>
                <a:gd name="T31" fmla="*/ 2591 h 3178"/>
                <a:gd name="T32" fmla="*/ 228 w 3232"/>
                <a:gd name="T33" fmla="*/ 2765 h 3178"/>
                <a:gd name="T34" fmla="*/ 164 w 3232"/>
                <a:gd name="T35" fmla="*/ 2921 h 3178"/>
                <a:gd name="T36" fmla="*/ 210 w 3232"/>
                <a:gd name="T37" fmla="*/ 3095 h 3178"/>
                <a:gd name="T38" fmla="*/ 411 w 3232"/>
                <a:gd name="T39" fmla="*/ 3177 h 3178"/>
                <a:gd name="T40" fmla="*/ 604 w 3232"/>
                <a:gd name="T41" fmla="*/ 3104 h 3178"/>
                <a:gd name="T42" fmla="*/ 659 w 3232"/>
                <a:gd name="T43" fmla="*/ 2921 h 3178"/>
                <a:gd name="T44" fmla="*/ 595 w 3232"/>
                <a:gd name="T45" fmla="*/ 2774 h 3178"/>
                <a:gd name="T46" fmla="*/ 512 w 3232"/>
                <a:gd name="T47" fmla="*/ 2591 h 3178"/>
                <a:gd name="T48" fmla="*/ 512 w 3232"/>
                <a:gd name="T49" fmla="*/ 2298 h 3178"/>
                <a:gd name="T50" fmla="*/ 1556 w 3232"/>
                <a:gd name="T51" fmla="*/ 2298 h 3178"/>
                <a:gd name="T52" fmla="*/ 3085 w 3232"/>
                <a:gd name="T53" fmla="*/ 467 h 3178"/>
                <a:gd name="T54" fmla="*/ 3231 w 3232"/>
                <a:gd name="T55" fmla="*/ 0 h 3178"/>
                <a:gd name="T56" fmla="*/ 2297 w 3232"/>
                <a:gd name="T57" fmla="*/ 0 h 3178"/>
                <a:gd name="T58" fmla="*/ 2297 w 3232"/>
                <a:gd name="T59" fmla="*/ 46 h 3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232" h="3178">
                  <a:moveTo>
                    <a:pt x="2297" y="46"/>
                  </a:moveTo>
                  <a:lnTo>
                    <a:pt x="2297" y="46"/>
                  </a:lnTo>
                  <a:cubicBezTo>
                    <a:pt x="2297" y="55"/>
                    <a:pt x="2306" y="64"/>
                    <a:pt x="2352" y="129"/>
                  </a:cubicBezTo>
                  <a:cubicBezTo>
                    <a:pt x="2389" y="183"/>
                    <a:pt x="2444" y="265"/>
                    <a:pt x="2444" y="375"/>
                  </a:cubicBezTo>
                  <a:cubicBezTo>
                    <a:pt x="2444" y="467"/>
                    <a:pt x="2426" y="568"/>
                    <a:pt x="2352" y="659"/>
                  </a:cubicBezTo>
                  <a:cubicBezTo>
                    <a:pt x="2288" y="732"/>
                    <a:pt x="2169" y="796"/>
                    <a:pt x="2032" y="796"/>
                  </a:cubicBezTo>
                  <a:cubicBezTo>
                    <a:pt x="1894" y="787"/>
                    <a:pt x="1775" y="732"/>
                    <a:pt x="1702" y="659"/>
                  </a:cubicBezTo>
                  <a:cubicBezTo>
                    <a:pt x="1639" y="568"/>
                    <a:pt x="1620" y="467"/>
                    <a:pt x="1620" y="375"/>
                  </a:cubicBezTo>
                  <a:cubicBezTo>
                    <a:pt x="1620" y="265"/>
                    <a:pt x="1675" y="174"/>
                    <a:pt x="1720" y="119"/>
                  </a:cubicBezTo>
                  <a:cubicBezTo>
                    <a:pt x="1766" y="55"/>
                    <a:pt x="1784" y="46"/>
                    <a:pt x="1784" y="28"/>
                  </a:cubicBezTo>
                  <a:cubicBezTo>
                    <a:pt x="1784" y="0"/>
                    <a:pt x="1784" y="0"/>
                    <a:pt x="178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298"/>
                    <a:pt x="0" y="2298"/>
                    <a:pt x="0" y="2298"/>
                  </a:cubicBezTo>
                  <a:cubicBezTo>
                    <a:pt x="328" y="2298"/>
                    <a:pt x="328" y="2298"/>
                    <a:pt x="328" y="2298"/>
                  </a:cubicBezTo>
                  <a:cubicBezTo>
                    <a:pt x="328" y="2582"/>
                    <a:pt x="328" y="2582"/>
                    <a:pt x="328" y="2582"/>
                  </a:cubicBezTo>
                  <a:lnTo>
                    <a:pt x="328" y="2591"/>
                  </a:lnTo>
                  <a:cubicBezTo>
                    <a:pt x="319" y="2673"/>
                    <a:pt x="265" y="2719"/>
                    <a:pt x="228" y="2765"/>
                  </a:cubicBezTo>
                  <a:cubicBezTo>
                    <a:pt x="192" y="2820"/>
                    <a:pt x="164" y="2857"/>
                    <a:pt x="164" y="2921"/>
                  </a:cubicBezTo>
                  <a:cubicBezTo>
                    <a:pt x="164" y="2994"/>
                    <a:pt x="173" y="3059"/>
                    <a:pt x="210" y="3095"/>
                  </a:cubicBezTo>
                  <a:cubicBezTo>
                    <a:pt x="246" y="3140"/>
                    <a:pt x="301" y="3177"/>
                    <a:pt x="411" y="3177"/>
                  </a:cubicBezTo>
                  <a:cubicBezTo>
                    <a:pt x="512" y="3177"/>
                    <a:pt x="567" y="3150"/>
                    <a:pt x="604" y="3104"/>
                  </a:cubicBezTo>
                  <a:cubicBezTo>
                    <a:pt x="641" y="3059"/>
                    <a:pt x="659" y="2985"/>
                    <a:pt x="659" y="2921"/>
                  </a:cubicBezTo>
                  <a:cubicBezTo>
                    <a:pt x="659" y="2866"/>
                    <a:pt x="632" y="2820"/>
                    <a:pt x="595" y="2774"/>
                  </a:cubicBezTo>
                  <a:cubicBezTo>
                    <a:pt x="567" y="2719"/>
                    <a:pt x="512" y="2673"/>
                    <a:pt x="512" y="2591"/>
                  </a:cubicBezTo>
                  <a:cubicBezTo>
                    <a:pt x="512" y="2298"/>
                    <a:pt x="512" y="2298"/>
                    <a:pt x="512" y="2298"/>
                  </a:cubicBezTo>
                  <a:cubicBezTo>
                    <a:pt x="1556" y="2298"/>
                    <a:pt x="1556" y="2298"/>
                    <a:pt x="1556" y="2298"/>
                  </a:cubicBezTo>
                  <a:cubicBezTo>
                    <a:pt x="2260" y="1831"/>
                    <a:pt x="2801" y="1218"/>
                    <a:pt x="3085" y="467"/>
                  </a:cubicBezTo>
                  <a:cubicBezTo>
                    <a:pt x="3149" y="274"/>
                    <a:pt x="3195" y="129"/>
                    <a:pt x="3231" y="0"/>
                  </a:cubicBezTo>
                  <a:cubicBezTo>
                    <a:pt x="2297" y="0"/>
                    <a:pt x="2297" y="0"/>
                    <a:pt x="2297" y="0"/>
                  </a:cubicBezTo>
                  <a:lnTo>
                    <a:pt x="2297" y="4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152366" tIns="76183" rIns="152366" bIns="76183" anchor="ctr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37E3A55E-6FFE-4DB1-9538-01D6C8F160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9398" y="8948209"/>
              <a:ext cx="2280114" cy="1902355"/>
            </a:xfrm>
            <a:custGeom>
              <a:avLst/>
              <a:gdLst>
                <a:gd name="T0" fmla="*/ 1502 w 3801"/>
                <a:gd name="T1" fmla="*/ 586 h 3169"/>
                <a:gd name="T2" fmla="*/ 1502 w 3801"/>
                <a:gd name="T3" fmla="*/ 586 h 3169"/>
                <a:gd name="T4" fmla="*/ 1594 w 3801"/>
                <a:gd name="T5" fmla="*/ 413 h 3169"/>
                <a:gd name="T6" fmla="*/ 1648 w 3801"/>
                <a:gd name="T7" fmla="*/ 256 h 3169"/>
                <a:gd name="T8" fmla="*/ 1603 w 3801"/>
                <a:gd name="T9" fmla="*/ 82 h 3169"/>
                <a:gd name="T10" fmla="*/ 1401 w 3801"/>
                <a:gd name="T11" fmla="*/ 0 h 3169"/>
                <a:gd name="T12" fmla="*/ 1208 w 3801"/>
                <a:gd name="T13" fmla="*/ 82 h 3169"/>
                <a:gd name="T14" fmla="*/ 1154 w 3801"/>
                <a:gd name="T15" fmla="*/ 256 h 3169"/>
                <a:gd name="T16" fmla="*/ 1218 w 3801"/>
                <a:gd name="T17" fmla="*/ 413 h 3169"/>
                <a:gd name="T18" fmla="*/ 1318 w 3801"/>
                <a:gd name="T19" fmla="*/ 586 h 3169"/>
                <a:gd name="T20" fmla="*/ 1318 w 3801"/>
                <a:gd name="T21" fmla="*/ 595 h 3169"/>
                <a:gd name="T22" fmla="*/ 1318 w 3801"/>
                <a:gd name="T23" fmla="*/ 907 h 3169"/>
                <a:gd name="T24" fmla="*/ 0 w 3801"/>
                <a:gd name="T25" fmla="*/ 907 h 3169"/>
                <a:gd name="T26" fmla="*/ 73 w 3801"/>
                <a:gd name="T27" fmla="*/ 943 h 3169"/>
                <a:gd name="T28" fmla="*/ 73 w 3801"/>
                <a:gd name="T29" fmla="*/ 1795 h 3169"/>
                <a:gd name="T30" fmla="*/ 504 w 3801"/>
                <a:gd name="T31" fmla="*/ 2912 h 3169"/>
                <a:gd name="T32" fmla="*/ 2601 w 3801"/>
                <a:gd name="T33" fmla="*/ 2912 h 3169"/>
                <a:gd name="T34" fmla="*/ 3031 w 3801"/>
                <a:gd name="T35" fmla="*/ 1795 h 3169"/>
                <a:gd name="T36" fmla="*/ 3031 w 3801"/>
                <a:gd name="T37" fmla="*/ 1703 h 3169"/>
                <a:gd name="T38" fmla="*/ 3754 w 3801"/>
                <a:gd name="T39" fmla="*/ 1730 h 3169"/>
                <a:gd name="T40" fmla="*/ 3800 w 3801"/>
                <a:gd name="T41" fmla="*/ 1730 h 3169"/>
                <a:gd name="T42" fmla="*/ 3800 w 3801"/>
                <a:gd name="T43" fmla="*/ 907 h 3169"/>
                <a:gd name="T44" fmla="*/ 1502 w 3801"/>
                <a:gd name="T45" fmla="*/ 907 h 3169"/>
                <a:gd name="T46" fmla="*/ 1502 w 3801"/>
                <a:gd name="T47" fmla="*/ 586 h 3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801" h="3169">
                  <a:moveTo>
                    <a:pt x="1502" y="586"/>
                  </a:moveTo>
                  <a:lnTo>
                    <a:pt x="1502" y="586"/>
                  </a:lnTo>
                  <a:cubicBezTo>
                    <a:pt x="1502" y="504"/>
                    <a:pt x="1557" y="458"/>
                    <a:pt x="1594" y="413"/>
                  </a:cubicBezTo>
                  <a:cubicBezTo>
                    <a:pt x="1630" y="357"/>
                    <a:pt x="1648" y="321"/>
                    <a:pt x="1648" y="256"/>
                  </a:cubicBezTo>
                  <a:cubicBezTo>
                    <a:pt x="1648" y="192"/>
                    <a:pt x="1639" y="119"/>
                    <a:pt x="1603" y="82"/>
                  </a:cubicBezTo>
                  <a:cubicBezTo>
                    <a:pt x="1566" y="36"/>
                    <a:pt x="1511" y="0"/>
                    <a:pt x="1401" y="0"/>
                  </a:cubicBezTo>
                  <a:cubicBezTo>
                    <a:pt x="1300" y="9"/>
                    <a:pt x="1236" y="36"/>
                    <a:pt x="1208" y="82"/>
                  </a:cubicBezTo>
                  <a:cubicBezTo>
                    <a:pt x="1172" y="128"/>
                    <a:pt x="1154" y="192"/>
                    <a:pt x="1154" y="256"/>
                  </a:cubicBezTo>
                  <a:cubicBezTo>
                    <a:pt x="1154" y="321"/>
                    <a:pt x="1181" y="357"/>
                    <a:pt x="1218" y="413"/>
                  </a:cubicBezTo>
                  <a:cubicBezTo>
                    <a:pt x="1254" y="458"/>
                    <a:pt x="1309" y="504"/>
                    <a:pt x="1318" y="586"/>
                  </a:cubicBezTo>
                  <a:cubicBezTo>
                    <a:pt x="1318" y="595"/>
                    <a:pt x="1318" y="595"/>
                    <a:pt x="1318" y="595"/>
                  </a:cubicBezTo>
                  <a:cubicBezTo>
                    <a:pt x="1318" y="907"/>
                    <a:pt x="1318" y="907"/>
                    <a:pt x="1318" y="907"/>
                  </a:cubicBezTo>
                  <a:cubicBezTo>
                    <a:pt x="0" y="907"/>
                    <a:pt x="0" y="907"/>
                    <a:pt x="0" y="907"/>
                  </a:cubicBezTo>
                  <a:cubicBezTo>
                    <a:pt x="28" y="916"/>
                    <a:pt x="46" y="934"/>
                    <a:pt x="73" y="943"/>
                  </a:cubicBezTo>
                  <a:cubicBezTo>
                    <a:pt x="73" y="1795"/>
                    <a:pt x="73" y="1795"/>
                    <a:pt x="73" y="1795"/>
                  </a:cubicBezTo>
                  <a:cubicBezTo>
                    <a:pt x="64" y="2207"/>
                    <a:pt x="229" y="2619"/>
                    <a:pt x="504" y="2912"/>
                  </a:cubicBezTo>
                  <a:cubicBezTo>
                    <a:pt x="1337" y="3140"/>
                    <a:pt x="1849" y="3168"/>
                    <a:pt x="2601" y="2912"/>
                  </a:cubicBezTo>
                  <a:cubicBezTo>
                    <a:pt x="2875" y="2619"/>
                    <a:pt x="3031" y="2207"/>
                    <a:pt x="3031" y="1795"/>
                  </a:cubicBezTo>
                  <a:cubicBezTo>
                    <a:pt x="3031" y="1703"/>
                    <a:pt x="3031" y="1703"/>
                    <a:pt x="3031" y="1703"/>
                  </a:cubicBezTo>
                  <a:cubicBezTo>
                    <a:pt x="3259" y="1721"/>
                    <a:pt x="3507" y="1730"/>
                    <a:pt x="3754" y="1730"/>
                  </a:cubicBezTo>
                  <a:cubicBezTo>
                    <a:pt x="3763" y="1730"/>
                    <a:pt x="3782" y="1730"/>
                    <a:pt x="3800" y="1730"/>
                  </a:cubicBezTo>
                  <a:cubicBezTo>
                    <a:pt x="3800" y="907"/>
                    <a:pt x="3800" y="907"/>
                    <a:pt x="3800" y="907"/>
                  </a:cubicBezTo>
                  <a:cubicBezTo>
                    <a:pt x="1502" y="907"/>
                    <a:pt x="1502" y="907"/>
                    <a:pt x="1502" y="907"/>
                  </a:cubicBezTo>
                  <a:lnTo>
                    <a:pt x="1502" y="58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152366" tIns="76183" rIns="152366" bIns="76183" anchor="ctr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8DC3E67C-B387-465A-9C38-ADE735792D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02350" y="8948208"/>
              <a:ext cx="2076437" cy="1830917"/>
            </a:xfrm>
            <a:custGeom>
              <a:avLst/>
              <a:gdLst>
                <a:gd name="T0" fmla="*/ 2985 w 3462"/>
                <a:gd name="T1" fmla="*/ 952 h 3050"/>
                <a:gd name="T2" fmla="*/ 2985 w 3462"/>
                <a:gd name="T3" fmla="*/ 952 h 3050"/>
                <a:gd name="T4" fmla="*/ 3040 w 3462"/>
                <a:gd name="T5" fmla="*/ 1034 h 3050"/>
                <a:gd name="T6" fmla="*/ 3131 w 3462"/>
                <a:gd name="T7" fmla="*/ 1282 h 3050"/>
                <a:gd name="T8" fmla="*/ 3040 w 3462"/>
                <a:gd name="T9" fmla="*/ 1565 h 3050"/>
                <a:gd name="T10" fmla="*/ 2719 w 3462"/>
                <a:gd name="T11" fmla="*/ 1703 h 3050"/>
                <a:gd name="T12" fmla="*/ 2390 w 3462"/>
                <a:gd name="T13" fmla="*/ 1565 h 3050"/>
                <a:gd name="T14" fmla="*/ 2308 w 3462"/>
                <a:gd name="T15" fmla="*/ 1282 h 3050"/>
                <a:gd name="T16" fmla="*/ 2408 w 3462"/>
                <a:gd name="T17" fmla="*/ 1034 h 3050"/>
                <a:gd name="T18" fmla="*/ 2472 w 3462"/>
                <a:gd name="T19" fmla="*/ 934 h 3050"/>
                <a:gd name="T20" fmla="*/ 2472 w 3462"/>
                <a:gd name="T21" fmla="*/ 907 h 3050"/>
                <a:gd name="T22" fmla="*/ 686 w 3462"/>
                <a:gd name="T23" fmla="*/ 907 h 3050"/>
                <a:gd name="T24" fmla="*/ 686 w 3462"/>
                <a:gd name="T25" fmla="*/ 586 h 3050"/>
                <a:gd name="T26" fmla="*/ 769 w 3462"/>
                <a:gd name="T27" fmla="*/ 413 h 3050"/>
                <a:gd name="T28" fmla="*/ 833 w 3462"/>
                <a:gd name="T29" fmla="*/ 256 h 3050"/>
                <a:gd name="T30" fmla="*/ 778 w 3462"/>
                <a:gd name="T31" fmla="*/ 82 h 3050"/>
                <a:gd name="T32" fmla="*/ 577 w 3462"/>
                <a:gd name="T33" fmla="*/ 0 h 3050"/>
                <a:gd name="T34" fmla="*/ 385 w 3462"/>
                <a:gd name="T35" fmla="*/ 82 h 3050"/>
                <a:gd name="T36" fmla="*/ 330 w 3462"/>
                <a:gd name="T37" fmla="*/ 256 h 3050"/>
                <a:gd name="T38" fmla="*/ 394 w 3462"/>
                <a:gd name="T39" fmla="*/ 413 h 3050"/>
                <a:gd name="T40" fmla="*/ 495 w 3462"/>
                <a:gd name="T41" fmla="*/ 586 h 3050"/>
                <a:gd name="T42" fmla="*/ 495 w 3462"/>
                <a:gd name="T43" fmla="*/ 595 h 3050"/>
                <a:gd name="T44" fmla="*/ 495 w 3462"/>
                <a:gd name="T45" fmla="*/ 907 h 3050"/>
                <a:gd name="T46" fmla="*/ 0 w 3462"/>
                <a:gd name="T47" fmla="*/ 907 h 3050"/>
                <a:gd name="T48" fmla="*/ 0 w 3462"/>
                <a:gd name="T49" fmla="*/ 1721 h 3050"/>
                <a:gd name="T50" fmla="*/ 449 w 3462"/>
                <a:gd name="T51" fmla="*/ 1703 h 3050"/>
                <a:gd name="T52" fmla="*/ 449 w 3462"/>
                <a:gd name="T53" fmla="*/ 1795 h 3050"/>
                <a:gd name="T54" fmla="*/ 879 w 3462"/>
                <a:gd name="T55" fmla="*/ 2912 h 3050"/>
                <a:gd name="T56" fmla="*/ 2985 w 3462"/>
                <a:gd name="T57" fmla="*/ 2912 h 3050"/>
                <a:gd name="T58" fmla="*/ 3407 w 3462"/>
                <a:gd name="T59" fmla="*/ 1795 h 3050"/>
                <a:gd name="T60" fmla="*/ 3407 w 3462"/>
                <a:gd name="T61" fmla="*/ 934 h 3050"/>
                <a:gd name="T62" fmla="*/ 3461 w 3462"/>
                <a:gd name="T63" fmla="*/ 907 h 3050"/>
                <a:gd name="T64" fmla="*/ 2985 w 3462"/>
                <a:gd name="T65" fmla="*/ 907 h 3050"/>
                <a:gd name="T66" fmla="*/ 2985 w 3462"/>
                <a:gd name="T67" fmla="*/ 952 h 3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462" h="3050">
                  <a:moveTo>
                    <a:pt x="2985" y="952"/>
                  </a:moveTo>
                  <a:lnTo>
                    <a:pt x="2985" y="952"/>
                  </a:lnTo>
                  <a:cubicBezTo>
                    <a:pt x="2985" y="971"/>
                    <a:pt x="2994" y="971"/>
                    <a:pt x="3040" y="1034"/>
                  </a:cubicBezTo>
                  <a:cubicBezTo>
                    <a:pt x="3076" y="1089"/>
                    <a:pt x="3131" y="1172"/>
                    <a:pt x="3131" y="1282"/>
                  </a:cubicBezTo>
                  <a:cubicBezTo>
                    <a:pt x="3131" y="1374"/>
                    <a:pt x="3113" y="1474"/>
                    <a:pt x="3040" y="1565"/>
                  </a:cubicBezTo>
                  <a:cubicBezTo>
                    <a:pt x="2976" y="1648"/>
                    <a:pt x="2857" y="1703"/>
                    <a:pt x="2719" y="1703"/>
                  </a:cubicBezTo>
                  <a:cubicBezTo>
                    <a:pt x="2582" y="1703"/>
                    <a:pt x="2463" y="1639"/>
                    <a:pt x="2390" y="1565"/>
                  </a:cubicBezTo>
                  <a:cubicBezTo>
                    <a:pt x="2326" y="1483"/>
                    <a:pt x="2308" y="1374"/>
                    <a:pt x="2308" y="1282"/>
                  </a:cubicBezTo>
                  <a:cubicBezTo>
                    <a:pt x="2308" y="1172"/>
                    <a:pt x="2362" y="1089"/>
                    <a:pt x="2408" y="1034"/>
                  </a:cubicBezTo>
                  <a:cubicBezTo>
                    <a:pt x="2454" y="971"/>
                    <a:pt x="2472" y="952"/>
                    <a:pt x="2472" y="934"/>
                  </a:cubicBezTo>
                  <a:cubicBezTo>
                    <a:pt x="2472" y="907"/>
                    <a:pt x="2472" y="907"/>
                    <a:pt x="2472" y="907"/>
                  </a:cubicBezTo>
                  <a:cubicBezTo>
                    <a:pt x="686" y="907"/>
                    <a:pt x="686" y="907"/>
                    <a:pt x="686" y="907"/>
                  </a:cubicBezTo>
                  <a:cubicBezTo>
                    <a:pt x="686" y="586"/>
                    <a:pt x="686" y="586"/>
                    <a:pt x="686" y="586"/>
                  </a:cubicBezTo>
                  <a:cubicBezTo>
                    <a:pt x="686" y="504"/>
                    <a:pt x="732" y="458"/>
                    <a:pt x="769" y="413"/>
                  </a:cubicBezTo>
                  <a:cubicBezTo>
                    <a:pt x="806" y="357"/>
                    <a:pt x="833" y="321"/>
                    <a:pt x="833" y="256"/>
                  </a:cubicBezTo>
                  <a:cubicBezTo>
                    <a:pt x="833" y="192"/>
                    <a:pt x="815" y="119"/>
                    <a:pt x="778" y="82"/>
                  </a:cubicBezTo>
                  <a:cubicBezTo>
                    <a:pt x="741" y="36"/>
                    <a:pt x="686" y="0"/>
                    <a:pt x="577" y="0"/>
                  </a:cubicBezTo>
                  <a:cubicBezTo>
                    <a:pt x="477" y="9"/>
                    <a:pt x="421" y="36"/>
                    <a:pt x="385" y="82"/>
                  </a:cubicBezTo>
                  <a:cubicBezTo>
                    <a:pt x="348" y="128"/>
                    <a:pt x="330" y="192"/>
                    <a:pt x="330" y="256"/>
                  </a:cubicBezTo>
                  <a:cubicBezTo>
                    <a:pt x="330" y="321"/>
                    <a:pt x="357" y="357"/>
                    <a:pt x="394" y="413"/>
                  </a:cubicBezTo>
                  <a:cubicBezTo>
                    <a:pt x="440" y="458"/>
                    <a:pt x="486" y="504"/>
                    <a:pt x="495" y="586"/>
                  </a:cubicBezTo>
                  <a:cubicBezTo>
                    <a:pt x="495" y="595"/>
                    <a:pt x="495" y="595"/>
                    <a:pt x="495" y="595"/>
                  </a:cubicBezTo>
                  <a:cubicBezTo>
                    <a:pt x="495" y="907"/>
                    <a:pt x="495" y="907"/>
                    <a:pt x="495" y="907"/>
                  </a:cubicBezTo>
                  <a:cubicBezTo>
                    <a:pt x="0" y="907"/>
                    <a:pt x="0" y="907"/>
                    <a:pt x="0" y="907"/>
                  </a:cubicBezTo>
                  <a:cubicBezTo>
                    <a:pt x="0" y="1721"/>
                    <a:pt x="0" y="1721"/>
                    <a:pt x="0" y="1721"/>
                  </a:cubicBezTo>
                  <a:cubicBezTo>
                    <a:pt x="155" y="1721"/>
                    <a:pt x="302" y="1721"/>
                    <a:pt x="449" y="1703"/>
                  </a:cubicBezTo>
                  <a:cubicBezTo>
                    <a:pt x="449" y="1795"/>
                    <a:pt x="449" y="1795"/>
                    <a:pt x="449" y="1795"/>
                  </a:cubicBezTo>
                  <a:cubicBezTo>
                    <a:pt x="449" y="2207"/>
                    <a:pt x="604" y="2619"/>
                    <a:pt x="879" y="2912"/>
                  </a:cubicBezTo>
                  <a:cubicBezTo>
                    <a:pt x="1712" y="3049"/>
                    <a:pt x="2207" y="3049"/>
                    <a:pt x="2985" y="2912"/>
                  </a:cubicBezTo>
                  <a:cubicBezTo>
                    <a:pt x="3260" y="2619"/>
                    <a:pt x="3416" y="2207"/>
                    <a:pt x="3407" y="1795"/>
                  </a:cubicBezTo>
                  <a:cubicBezTo>
                    <a:pt x="3407" y="934"/>
                    <a:pt x="3407" y="934"/>
                    <a:pt x="3407" y="934"/>
                  </a:cubicBezTo>
                  <a:cubicBezTo>
                    <a:pt x="3425" y="925"/>
                    <a:pt x="3443" y="916"/>
                    <a:pt x="3461" y="907"/>
                  </a:cubicBezTo>
                  <a:cubicBezTo>
                    <a:pt x="2985" y="907"/>
                    <a:pt x="2985" y="907"/>
                    <a:pt x="2985" y="907"/>
                  </a:cubicBezTo>
                  <a:lnTo>
                    <a:pt x="2985" y="95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152366" tIns="76183" rIns="152366" bIns="76183" anchor="ctr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D1812765-D6C3-417D-8AB6-F35D657E44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11518" y="2053167"/>
              <a:ext cx="2856756" cy="2465917"/>
            </a:xfrm>
            <a:custGeom>
              <a:avLst/>
              <a:gdLst>
                <a:gd name="T0" fmla="*/ 3717 w 4762"/>
                <a:gd name="T1" fmla="*/ 100 h 4111"/>
                <a:gd name="T2" fmla="*/ 3717 w 4762"/>
                <a:gd name="T3" fmla="*/ 100 h 4111"/>
                <a:gd name="T4" fmla="*/ 3379 w 4762"/>
                <a:gd name="T5" fmla="*/ 45 h 4111"/>
                <a:gd name="T6" fmla="*/ 1438 w 4762"/>
                <a:gd name="T7" fmla="*/ 887 h 4111"/>
                <a:gd name="T8" fmla="*/ 1438 w 4762"/>
                <a:gd name="T9" fmla="*/ 887 h 4111"/>
                <a:gd name="T10" fmla="*/ 28 w 4762"/>
                <a:gd name="T11" fmla="*/ 2370 h 4111"/>
                <a:gd name="T12" fmla="*/ 9 w 4762"/>
                <a:gd name="T13" fmla="*/ 2398 h 4111"/>
                <a:gd name="T14" fmla="*/ 9 w 4762"/>
                <a:gd name="T15" fmla="*/ 2398 h 4111"/>
                <a:gd name="T16" fmla="*/ 28 w 4762"/>
                <a:gd name="T17" fmla="*/ 2389 h 4111"/>
                <a:gd name="T18" fmla="*/ 266 w 4762"/>
                <a:gd name="T19" fmla="*/ 3771 h 4111"/>
                <a:gd name="T20" fmla="*/ 375 w 4762"/>
                <a:gd name="T21" fmla="*/ 4019 h 4111"/>
                <a:gd name="T22" fmla="*/ 660 w 4762"/>
                <a:gd name="T23" fmla="*/ 4101 h 4111"/>
                <a:gd name="T24" fmla="*/ 879 w 4762"/>
                <a:gd name="T25" fmla="*/ 2297 h 4111"/>
                <a:gd name="T26" fmla="*/ 961 w 4762"/>
                <a:gd name="T27" fmla="*/ 2215 h 4111"/>
                <a:gd name="T28" fmla="*/ 1053 w 4762"/>
                <a:gd name="T29" fmla="*/ 2151 h 4111"/>
                <a:gd name="T30" fmla="*/ 2134 w 4762"/>
                <a:gd name="T31" fmla="*/ 1904 h 4111"/>
                <a:gd name="T32" fmla="*/ 2629 w 4762"/>
                <a:gd name="T33" fmla="*/ 2114 h 4111"/>
                <a:gd name="T34" fmla="*/ 2180 w 4762"/>
                <a:gd name="T35" fmla="*/ 2572 h 4111"/>
                <a:gd name="T36" fmla="*/ 2015 w 4762"/>
                <a:gd name="T37" fmla="*/ 2929 h 4111"/>
                <a:gd name="T38" fmla="*/ 2134 w 4762"/>
                <a:gd name="T39" fmla="*/ 3259 h 4111"/>
                <a:gd name="T40" fmla="*/ 2811 w 4762"/>
                <a:gd name="T41" fmla="*/ 3185 h 4111"/>
                <a:gd name="T42" fmla="*/ 4166 w 4762"/>
                <a:gd name="T43" fmla="*/ 2178 h 4111"/>
                <a:gd name="T44" fmla="*/ 4423 w 4762"/>
                <a:gd name="T45" fmla="*/ 1977 h 4111"/>
                <a:gd name="T46" fmla="*/ 4706 w 4762"/>
                <a:gd name="T47" fmla="*/ 1281 h 4111"/>
                <a:gd name="T48" fmla="*/ 4624 w 4762"/>
                <a:gd name="T49" fmla="*/ 915 h 4111"/>
                <a:gd name="T50" fmla="*/ 3717 w 4762"/>
                <a:gd name="T51" fmla="*/ 100 h 4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762" h="4111">
                  <a:moveTo>
                    <a:pt x="3717" y="100"/>
                  </a:moveTo>
                  <a:lnTo>
                    <a:pt x="3717" y="100"/>
                  </a:lnTo>
                  <a:cubicBezTo>
                    <a:pt x="3626" y="18"/>
                    <a:pt x="3489" y="0"/>
                    <a:pt x="3379" y="45"/>
                  </a:cubicBezTo>
                  <a:cubicBezTo>
                    <a:pt x="1438" y="887"/>
                    <a:pt x="1438" y="887"/>
                    <a:pt x="1438" y="887"/>
                  </a:cubicBezTo>
                  <a:lnTo>
                    <a:pt x="1438" y="887"/>
                  </a:lnTo>
                  <a:cubicBezTo>
                    <a:pt x="1209" y="988"/>
                    <a:pt x="0" y="2142"/>
                    <a:pt x="28" y="2370"/>
                  </a:cubicBezTo>
                  <a:cubicBezTo>
                    <a:pt x="28" y="2380"/>
                    <a:pt x="9" y="2389"/>
                    <a:pt x="9" y="2398"/>
                  </a:cubicBezTo>
                  <a:lnTo>
                    <a:pt x="9" y="2398"/>
                  </a:lnTo>
                  <a:lnTo>
                    <a:pt x="28" y="2389"/>
                  </a:lnTo>
                  <a:cubicBezTo>
                    <a:pt x="266" y="3771"/>
                    <a:pt x="266" y="3771"/>
                    <a:pt x="266" y="3771"/>
                  </a:cubicBezTo>
                  <a:cubicBezTo>
                    <a:pt x="266" y="3863"/>
                    <a:pt x="311" y="3955"/>
                    <a:pt x="375" y="4019"/>
                  </a:cubicBezTo>
                  <a:cubicBezTo>
                    <a:pt x="449" y="4083"/>
                    <a:pt x="559" y="4110"/>
                    <a:pt x="660" y="4101"/>
                  </a:cubicBezTo>
                  <a:cubicBezTo>
                    <a:pt x="348" y="3525"/>
                    <a:pt x="412" y="2801"/>
                    <a:pt x="879" y="2297"/>
                  </a:cubicBezTo>
                  <a:cubicBezTo>
                    <a:pt x="916" y="2260"/>
                    <a:pt x="943" y="2233"/>
                    <a:pt x="961" y="2215"/>
                  </a:cubicBezTo>
                  <a:cubicBezTo>
                    <a:pt x="989" y="2187"/>
                    <a:pt x="1026" y="2160"/>
                    <a:pt x="1053" y="2151"/>
                  </a:cubicBezTo>
                  <a:cubicBezTo>
                    <a:pt x="1438" y="2060"/>
                    <a:pt x="1849" y="1968"/>
                    <a:pt x="2134" y="1904"/>
                  </a:cubicBezTo>
                  <a:cubicBezTo>
                    <a:pt x="2143" y="1904"/>
                    <a:pt x="2509" y="1913"/>
                    <a:pt x="2629" y="2114"/>
                  </a:cubicBezTo>
                  <a:cubicBezTo>
                    <a:pt x="2180" y="2572"/>
                    <a:pt x="2180" y="2572"/>
                    <a:pt x="2180" y="2572"/>
                  </a:cubicBezTo>
                  <a:cubicBezTo>
                    <a:pt x="2088" y="2673"/>
                    <a:pt x="2024" y="2801"/>
                    <a:pt x="2015" y="2929"/>
                  </a:cubicBezTo>
                  <a:cubicBezTo>
                    <a:pt x="2006" y="3058"/>
                    <a:pt x="2051" y="3176"/>
                    <a:pt x="2134" y="3259"/>
                  </a:cubicBezTo>
                  <a:cubicBezTo>
                    <a:pt x="2307" y="3415"/>
                    <a:pt x="2619" y="3378"/>
                    <a:pt x="2811" y="3185"/>
                  </a:cubicBezTo>
                  <a:cubicBezTo>
                    <a:pt x="3314" y="2645"/>
                    <a:pt x="3553" y="2260"/>
                    <a:pt x="4166" y="2178"/>
                  </a:cubicBezTo>
                  <a:cubicBezTo>
                    <a:pt x="4285" y="2160"/>
                    <a:pt x="4377" y="2087"/>
                    <a:pt x="4423" y="1977"/>
                  </a:cubicBezTo>
                  <a:cubicBezTo>
                    <a:pt x="4706" y="1281"/>
                    <a:pt x="4706" y="1281"/>
                    <a:pt x="4706" y="1281"/>
                  </a:cubicBezTo>
                  <a:cubicBezTo>
                    <a:pt x="4761" y="1153"/>
                    <a:pt x="4725" y="1007"/>
                    <a:pt x="4624" y="915"/>
                  </a:cubicBezTo>
                  <a:lnTo>
                    <a:pt x="3717" y="10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152366" tIns="76183" rIns="152366" bIns="76183" anchor="ctr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953411A3-3BC7-4366-9518-260214235E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49067" y="3278189"/>
              <a:ext cx="1973278" cy="2010833"/>
            </a:xfrm>
            <a:custGeom>
              <a:avLst/>
              <a:gdLst>
                <a:gd name="T0" fmla="*/ 2848 w 3288"/>
                <a:gd name="T1" fmla="*/ 2289 h 3352"/>
                <a:gd name="T2" fmla="*/ 2848 w 3288"/>
                <a:gd name="T3" fmla="*/ 2289 h 3352"/>
                <a:gd name="T4" fmla="*/ 3205 w 3288"/>
                <a:gd name="T5" fmla="*/ 1035 h 3352"/>
                <a:gd name="T6" fmla="*/ 3003 w 3288"/>
                <a:gd name="T7" fmla="*/ 907 h 3352"/>
                <a:gd name="T8" fmla="*/ 2912 w 3288"/>
                <a:gd name="T9" fmla="*/ 952 h 3352"/>
                <a:gd name="T10" fmla="*/ 2664 w 3288"/>
                <a:gd name="T11" fmla="*/ 1227 h 3352"/>
                <a:gd name="T12" fmla="*/ 1831 w 3288"/>
                <a:gd name="T13" fmla="*/ 1318 h 3352"/>
                <a:gd name="T14" fmla="*/ 1822 w 3288"/>
                <a:gd name="T15" fmla="*/ 1309 h 3352"/>
                <a:gd name="T16" fmla="*/ 1657 w 3288"/>
                <a:gd name="T17" fmla="*/ 879 h 3352"/>
                <a:gd name="T18" fmla="*/ 1859 w 3288"/>
                <a:gd name="T19" fmla="*/ 440 h 3352"/>
                <a:gd name="T20" fmla="*/ 1868 w 3288"/>
                <a:gd name="T21" fmla="*/ 440 h 3352"/>
                <a:gd name="T22" fmla="*/ 1877 w 3288"/>
                <a:gd name="T23" fmla="*/ 421 h 3352"/>
                <a:gd name="T24" fmla="*/ 2014 w 3288"/>
                <a:gd name="T25" fmla="*/ 284 h 3352"/>
                <a:gd name="T26" fmla="*/ 2014 w 3288"/>
                <a:gd name="T27" fmla="*/ 46 h 3352"/>
                <a:gd name="T28" fmla="*/ 1887 w 3288"/>
                <a:gd name="T29" fmla="*/ 0 h 3352"/>
                <a:gd name="T30" fmla="*/ 1859 w 3288"/>
                <a:gd name="T31" fmla="*/ 0 h 3352"/>
                <a:gd name="T32" fmla="*/ 898 w 3288"/>
                <a:gd name="T33" fmla="*/ 219 h 3352"/>
                <a:gd name="T34" fmla="*/ 852 w 3288"/>
                <a:gd name="T35" fmla="*/ 238 h 3352"/>
                <a:gd name="T36" fmla="*/ 815 w 3288"/>
                <a:gd name="T37" fmla="*/ 266 h 3352"/>
                <a:gd name="T38" fmla="*/ 742 w 3288"/>
                <a:gd name="T39" fmla="*/ 339 h 3352"/>
                <a:gd name="T40" fmla="*/ 385 w 3288"/>
                <a:gd name="T41" fmla="*/ 1090 h 3352"/>
                <a:gd name="T42" fmla="*/ 705 w 3288"/>
                <a:gd name="T43" fmla="*/ 2243 h 3352"/>
                <a:gd name="T44" fmla="*/ 467 w 3288"/>
                <a:gd name="T45" fmla="*/ 2463 h 3352"/>
                <a:gd name="T46" fmla="*/ 467 w 3288"/>
                <a:gd name="T47" fmla="*/ 2463 h 3352"/>
                <a:gd name="T48" fmla="*/ 265 w 3288"/>
                <a:gd name="T49" fmla="*/ 2509 h 3352"/>
                <a:gd name="T50" fmla="*/ 110 w 3288"/>
                <a:gd name="T51" fmla="*/ 2564 h 3352"/>
                <a:gd name="T52" fmla="*/ 9 w 3288"/>
                <a:gd name="T53" fmla="*/ 2719 h 3352"/>
                <a:gd name="T54" fmla="*/ 91 w 3288"/>
                <a:gd name="T55" fmla="*/ 2921 h 3352"/>
                <a:gd name="T56" fmla="*/ 275 w 3288"/>
                <a:gd name="T57" fmla="*/ 3013 h 3352"/>
                <a:gd name="T58" fmla="*/ 440 w 3288"/>
                <a:gd name="T59" fmla="*/ 2930 h 3352"/>
                <a:gd name="T60" fmla="*/ 513 w 3288"/>
                <a:gd name="T61" fmla="*/ 2783 h 3352"/>
                <a:gd name="T62" fmla="*/ 586 w 3288"/>
                <a:gd name="T63" fmla="*/ 2609 h 3352"/>
                <a:gd name="T64" fmla="*/ 843 w 3288"/>
                <a:gd name="T65" fmla="*/ 2381 h 3352"/>
                <a:gd name="T66" fmla="*/ 2344 w 3288"/>
                <a:gd name="T67" fmla="*/ 2636 h 3352"/>
                <a:gd name="T68" fmla="*/ 2472 w 3288"/>
                <a:gd name="T69" fmla="*/ 2839 h 3352"/>
                <a:gd name="T70" fmla="*/ 2472 w 3288"/>
                <a:gd name="T71" fmla="*/ 2839 h 3352"/>
                <a:gd name="T72" fmla="*/ 2481 w 3288"/>
                <a:gd name="T73" fmla="*/ 3049 h 3352"/>
                <a:gd name="T74" fmla="*/ 2509 w 3288"/>
                <a:gd name="T75" fmla="*/ 3214 h 3352"/>
                <a:gd name="T76" fmla="*/ 2646 w 3288"/>
                <a:gd name="T77" fmla="*/ 3333 h 3352"/>
                <a:gd name="T78" fmla="*/ 2857 w 3288"/>
                <a:gd name="T79" fmla="*/ 3296 h 3352"/>
                <a:gd name="T80" fmla="*/ 2985 w 3288"/>
                <a:gd name="T81" fmla="*/ 3131 h 3352"/>
                <a:gd name="T82" fmla="*/ 2930 w 3288"/>
                <a:gd name="T83" fmla="*/ 2949 h 3352"/>
                <a:gd name="T84" fmla="*/ 2802 w 3288"/>
                <a:gd name="T85" fmla="*/ 2857 h 3352"/>
                <a:gd name="T86" fmla="*/ 2637 w 3288"/>
                <a:gd name="T87" fmla="*/ 2747 h 3352"/>
                <a:gd name="T88" fmla="*/ 2518 w 3288"/>
                <a:gd name="T89" fmla="*/ 2555 h 3352"/>
                <a:gd name="T90" fmla="*/ 2848 w 3288"/>
                <a:gd name="T91" fmla="*/ 2289 h 3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288" h="3352">
                  <a:moveTo>
                    <a:pt x="2848" y="2289"/>
                  </a:moveTo>
                  <a:lnTo>
                    <a:pt x="2848" y="2289"/>
                  </a:lnTo>
                  <a:cubicBezTo>
                    <a:pt x="3168" y="1941"/>
                    <a:pt x="3287" y="1465"/>
                    <a:pt x="3205" y="1035"/>
                  </a:cubicBezTo>
                  <a:cubicBezTo>
                    <a:pt x="3186" y="943"/>
                    <a:pt x="3095" y="888"/>
                    <a:pt x="3003" y="907"/>
                  </a:cubicBezTo>
                  <a:cubicBezTo>
                    <a:pt x="2967" y="916"/>
                    <a:pt x="2939" y="934"/>
                    <a:pt x="2912" y="952"/>
                  </a:cubicBezTo>
                  <a:cubicBezTo>
                    <a:pt x="2839" y="1044"/>
                    <a:pt x="2756" y="1126"/>
                    <a:pt x="2664" y="1227"/>
                  </a:cubicBezTo>
                  <a:cubicBezTo>
                    <a:pt x="2436" y="1475"/>
                    <a:pt x="2078" y="1538"/>
                    <a:pt x="1831" y="1318"/>
                  </a:cubicBezTo>
                  <a:cubicBezTo>
                    <a:pt x="1822" y="1318"/>
                    <a:pt x="1822" y="1309"/>
                    <a:pt x="1822" y="1309"/>
                  </a:cubicBezTo>
                  <a:cubicBezTo>
                    <a:pt x="1703" y="1199"/>
                    <a:pt x="1648" y="1044"/>
                    <a:pt x="1657" y="879"/>
                  </a:cubicBezTo>
                  <a:cubicBezTo>
                    <a:pt x="1676" y="714"/>
                    <a:pt x="1740" y="568"/>
                    <a:pt x="1859" y="440"/>
                  </a:cubicBezTo>
                  <a:lnTo>
                    <a:pt x="1868" y="440"/>
                  </a:lnTo>
                  <a:cubicBezTo>
                    <a:pt x="1868" y="440"/>
                    <a:pt x="1868" y="431"/>
                    <a:pt x="1877" y="421"/>
                  </a:cubicBezTo>
                  <a:cubicBezTo>
                    <a:pt x="2014" y="284"/>
                    <a:pt x="2014" y="284"/>
                    <a:pt x="2014" y="284"/>
                  </a:cubicBezTo>
                  <a:cubicBezTo>
                    <a:pt x="2078" y="219"/>
                    <a:pt x="2078" y="110"/>
                    <a:pt x="2014" y="46"/>
                  </a:cubicBezTo>
                  <a:cubicBezTo>
                    <a:pt x="1978" y="19"/>
                    <a:pt x="1932" y="0"/>
                    <a:pt x="1887" y="0"/>
                  </a:cubicBezTo>
                  <a:cubicBezTo>
                    <a:pt x="1877" y="0"/>
                    <a:pt x="1868" y="0"/>
                    <a:pt x="1859" y="0"/>
                  </a:cubicBezTo>
                  <a:cubicBezTo>
                    <a:pt x="1593" y="64"/>
                    <a:pt x="1236" y="146"/>
                    <a:pt x="898" y="219"/>
                  </a:cubicBezTo>
                  <a:cubicBezTo>
                    <a:pt x="879" y="229"/>
                    <a:pt x="870" y="229"/>
                    <a:pt x="852" y="238"/>
                  </a:cubicBezTo>
                  <a:cubicBezTo>
                    <a:pt x="843" y="247"/>
                    <a:pt x="833" y="256"/>
                    <a:pt x="815" y="266"/>
                  </a:cubicBezTo>
                  <a:cubicBezTo>
                    <a:pt x="797" y="284"/>
                    <a:pt x="769" y="311"/>
                    <a:pt x="742" y="339"/>
                  </a:cubicBezTo>
                  <a:cubicBezTo>
                    <a:pt x="540" y="559"/>
                    <a:pt x="422" y="824"/>
                    <a:pt x="385" y="1090"/>
                  </a:cubicBezTo>
                  <a:cubicBezTo>
                    <a:pt x="321" y="1493"/>
                    <a:pt x="431" y="1923"/>
                    <a:pt x="705" y="2243"/>
                  </a:cubicBezTo>
                  <a:cubicBezTo>
                    <a:pt x="467" y="2463"/>
                    <a:pt x="467" y="2463"/>
                    <a:pt x="467" y="2463"/>
                  </a:cubicBezTo>
                  <a:lnTo>
                    <a:pt x="467" y="2463"/>
                  </a:lnTo>
                  <a:cubicBezTo>
                    <a:pt x="403" y="2509"/>
                    <a:pt x="330" y="2509"/>
                    <a:pt x="265" y="2509"/>
                  </a:cubicBezTo>
                  <a:cubicBezTo>
                    <a:pt x="201" y="2518"/>
                    <a:pt x="155" y="2518"/>
                    <a:pt x="110" y="2564"/>
                  </a:cubicBezTo>
                  <a:cubicBezTo>
                    <a:pt x="55" y="2609"/>
                    <a:pt x="19" y="2664"/>
                    <a:pt x="9" y="2719"/>
                  </a:cubicBezTo>
                  <a:cubicBezTo>
                    <a:pt x="0" y="2774"/>
                    <a:pt x="19" y="2839"/>
                    <a:pt x="91" y="2921"/>
                  </a:cubicBezTo>
                  <a:cubicBezTo>
                    <a:pt x="155" y="2994"/>
                    <a:pt x="220" y="3022"/>
                    <a:pt x="275" y="3013"/>
                  </a:cubicBezTo>
                  <a:cubicBezTo>
                    <a:pt x="330" y="3013"/>
                    <a:pt x="394" y="2976"/>
                    <a:pt x="440" y="2930"/>
                  </a:cubicBezTo>
                  <a:cubicBezTo>
                    <a:pt x="486" y="2893"/>
                    <a:pt x="504" y="2848"/>
                    <a:pt x="513" y="2783"/>
                  </a:cubicBezTo>
                  <a:cubicBezTo>
                    <a:pt x="531" y="2728"/>
                    <a:pt x="531" y="2655"/>
                    <a:pt x="586" y="2609"/>
                  </a:cubicBezTo>
                  <a:cubicBezTo>
                    <a:pt x="843" y="2381"/>
                    <a:pt x="843" y="2381"/>
                    <a:pt x="843" y="2381"/>
                  </a:cubicBezTo>
                  <a:cubicBezTo>
                    <a:pt x="1264" y="2756"/>
                    <a:pt x="1850" y="2839"/>
                    <a:pt x="2344" y="2636"/>
                  </a:cubicBezTo>
                  <a:cubicBezTo>
                    <a:pt x="2472" y="2839"/>
                    <a:pt x="2472" y="2839"/>
                    <a:pt x="2472" y="2839"/>
                  </a:cubicBezTo>
                  <a:lnTo>
                    <a:pt x="2472" y="2839"/>
                  </a:lnTo>
                  <a:cubicBezTo>
                    <a:pt x="2509" y="2921"/>
                    <a:pt x="2491" y="2985"/>
                    <a:pt x="2481" y="3049"/>
                  </a:cubicBezTo>
                  <a:cubicBezTo>
                    <a:pt x="2481" y="3113"/>
                    <a:pt x="2481" y="3159"/>
                    <a:pt x="2509" y="3214"/>
                  </a:cubicBezTo>
                  <a:cubicBezTo>
                    <a:pt x="2545" y="3278"/>
                    <a:pt x="2591" y="3315"/>
                    <a:pt x="2646" y="3333"/>
                  </a:cubicBezTo>
                  <a:cubicBezTo>
                    <a:pt x="2701" y="3351"/>
                    <a:pt x="2766" y="3351"/>
                    <a:pt x="2857" y="3296"/>
                  </a:cubicBezTo>
                  <a:cubicBezTo>
                    <a:pt x="2949" y="3241"/>
                    <a:pt x="2976" y="3186"/>
                    <a:pt x="2985" y="3131"/>
                  </a:cubicBezTo>
                  <a:cubicBezTo>
                    <a:pt x="2994" y="3067"/>
                    <a:pt x="2967" y="3003"/>
                    <a:pt x="2930" y="2949"/>
                  </a:cubicBezTo>
                  <a:cubicBezTo>
                    <a:pt x="2903" y="2903"/>
                    <a:pt x="2857" y="2875"/>
                    <a:pt x="2802" y="2857"/>
                  </a:cubicBezTo>
                  <a:cubicBezTo>
                    <a:pt x="2747" y="2829"/>
                    <a:pt x="2683" y="2811"/>
                    <a:pt x="2637" y="2747"/>
                  </a:cubicBezTo>
                  <a:cubicBezTo>
                    <a:pt x="2518" y="2555"/>
                    <a:pt x="2518" y="2555"/>
                    <a:pt x="2518" y="2555"/>
                  </a:cubicBezTo>
                  <a:cubicBezTo>
                    <a:pt x="2637" y="2482"/>
                    <a:pt x="2747" y="2390"/>
                    <a:pt x="2848" y="228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152366" tIns="76183" rIns="152366" bIns="76183" anchor="ctr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9E1E801B-DF28-4D7D-8972-625923E713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7956" y="1153584"/>
              <a:ext cx="1896569" cy="1836208"/>
            </a:xfrm>
            <a:custGeom>
              <a:avLst/>
              <a:gdLst>
                <a:gd name="T0" fmla="*/ 3050 w 3160"/>
                <a:gd name="T1" fmla="*/ 1849 h 3059"/>
                <a:gd name="T2" fmla="*/ 3050 w 3160"/>
                <a:gd name="T3" fmla="*/ 1849 h 3059"/>
                <a:gd name="T4" fmla="*/ 1026 w 3160"/>
                <a:gd name="T5" fmla="*/ 55 h 3059"/>
                <a:gd name="T6" fmla="*/ 806 w 3160"/>
                <a:gd name="T7" fmla="*/ 27 h 3059"/>
                <a:gd name="T8" fmla="*/ 714 w 3160"/>
                <a:gd name="T9" fmla="*/ 91 h 3059"/>
                <a:gd name="T10" fmla="*/ 83 w 3160"/>
                <a:gd name="T11" fmla="*/ 823 h 3059"/>
                <a:gd name="T12" fmla="*/ 110 w 3160"/>
                <a:gd name="T13" fmla="*/ 1153 h 3059"/>
                <a:gd name="T14" fmla="*/ 2170 w 3160"/>
                <a:gd name="T15" fmla="*/ 2985 h 3059"/>
                <a:gd name="T16" fmla="*/ 2491 w 3160"/>
                <a:gd name="T17" fmla="*/ 2948 h 3059"/>
                <a:gd name="T18" fmla="*/ 3086 w 3160"/>
                <a:gd name="T19" fmla="*/ 2170 h 3059"/>
                <a:gd name="T20" fmla="*/ 3050 w 3160"/>
                <a:gd name="T21" fmla="*/ 1849 h 3059"/>
                <a:gd name="T22" fmla="*/ 2564 w 3160"/>
                <a:gd name="T23" fmla="*/ 2426 h 3059"/>
                <a:gd name="T24" fmla="*/ 2564 w 3160"/>
                <a:gd name="T25" fmla="*/ 2426 h 3059"/>
                <a:gd name="T26" fmla="*/ 2079 w 3160"/>
                <a:gd name="T27" fmla="*/ 2234 h 3059"/>
                <a:gd name="T28" fmla="*/ 2280 w 3160"/>
                <a:gd name="T29" fmla="*/ 1757 h 3059"/>
                <a:gd name="T30" fmla="*/ 2756 w 3160"/>
                <a:gd name="T31" fmla="*/ 1950 h 3059"/>
                <a:gd name="T32" fmla="*/ 2564 w 3160"/>
                <a:gd name="T33" fmla="*/ 2426 h 3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60" h="3059">
                  <a:moveTo>
                    <a:pt x="3050" y="1849"/>
                  </a:moveTo>
                  <a:lnTo>
                    <a:pt x="3050" y="1849"/>
                  </a:lnTo>
                  <a:cubicBezTo>
                    <a:pt x="1026" y="55"/>
                    <a:pt x="1026" y="55"/>
                    <a:pt x="1026" y="55"/>
                  </a:cubicBezTo>
                  <a:cubicBezTo>
                    <a:pt x="971" y="9"/>
                    <a:pt x="879" y="0"/>
                    <a:pt x="806" y="27"/>
                  </a:cubicBezTo>
                  <a:cubicBezTo>
                    <a:pt x="769" y="37"/>
                    <a:pt x="742" y="55"/>
                    <a:pt x="714" y="91"/>
                  </a:cubicBezTo>
                  <a:cubicBezTo>
                    <a:pt x="83" y="823"/>
                    <a:pt x="83" y="823"/>
                    <a:pt x="83" y="823"/>
                  </a:cubicBezTo>
                  <a:cubicBezTo>
                    <a:pt x="0" y="915"/>
                    <a:pt x="19" y="1080"/>
                    <a:pt x="110" y="1153"/>
                  </a:cubicBezTo>
                  <a:cubicBezTo>
                    <a:pt x="2170" y="2985"/>
                    <a:pt x="2170" y="2985"/>
                    <a:pt x="2170" y="2985"/>
                  </a:cubicBezTo>
                  <a:cubicBezTo>
                    <a:pt x="2261" y="3058"/>
                    <a:pt x="2417" y="3040"/>
                    <a:pt x="2491" y="2948"/>
                  </a:cubicBezTo>
                  <a:cubicBezTo>
                    <a:pt x="3086" y="2170"/>
                    <a:pt x="3086" y="2170"/>
                    <a:pt x="3086" y="2170"/>
                  </a:cubicBezTo>
                  <a:cubicBezTo>
                    <a:pt x="3159" y="2078"/>
                    <a:pt x="3141" y="1922"/>
                    <a:pt x="3050" y="1849"/>
                  </a:cubicBezTo>
                  <a:close/>
                  <a:moveTo>
                    <a:pt x="2564" y="2426"/>
                  </a:moveTo>
                  <a:lnTo>
                    <a:pt x="2564" y="2426"/>
                  </a:lnTo>
                  <a:cubicBezTo>
                    <a:pt x="2372" y="2509"/>
                    <a:pt x="2161" y="2417"/>
                    <a:pt x="2079" y="2234"/>
                  </a:cubicBezTo>
                  <a:cubicBezTo>
                    <a:pt x="2006" y="2051"/>
                    <a:pt x="2088" y="1831"/>
                    <a:pt x="2280" y="1757"/>
                  </a:cubicBezTo>
                  <a:cubicBezTo>
                    <a:pt x="2464" y="1675"/>
                    <a:pt x="2674" y="1767"/>
                    <a:pt x="2756" y="1950"/>
                  </a:cubicBezTo>
                  <a:cubicBezTo>
                    <a:pt x="2839" y="2133"/>
                    <a:pt x="2747" y="2353"/>
                    <a:pt x="2564" y="242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152366" tIns="76183" rIns="152366" bIns="76183" anchor="ctr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27729D3F-3CA9-4500-9564-A761090C23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79437" y="5328709"/>
              <a:ext cx="581932" cy="296333"/>
            </a:xfrm>
            <a:custGeom>
              <a:avLst/>
              <a:gdLst>
                <a:gd name="T0" fmla="*/ 897 w 971"/>
                <a:gd name="T1" fmla="*/ 54 h 495"/>
                <a:gd name="T2" fmla="*/ 897 w 971"/>
                <a:gd name="T3" fmla="*/ 54 h 495"/>
                <a:gd name="T4" fmla="*/ 714 w 971"/>
                <a:gd name="T5" fmla="*/ 0 h 495"/>
                <a:gd name="T6" fmla="*/ 567 w 971"/>
                <a:gd name="T7" fmla="*/ 54 h 495"/>
                <a:gd name="T8" fmla="*/ 384 w 971"/>
                <a:gd name="T9" fmla="*/ 146 h 495"/>
                <a:gd name="T10" fmla="*/ 0 w 971"/>
                <a:gd name="T11" fmla="*/ 146 h 495"/>
                <a:gd name="T12" fmla="*/ 0 w 971"/>
                <a:gd name="T13" fmla="*/ 329 h 495"/>
                <a:gd name="T14" fmla="*/ 375 w 971"/>
                <a:gd name="T15" fmla="*/ 329 h 495"/>
                <a:gd name="T16" fmla="*/ 384 w 971"/>
                <a:gd name="T17" fmla="*/ 329 h 495"/>
                <a:gd name="T18" fmla="*/ 567 w 971"/>
                <a:gd name="T19" fmla="*/ 430 h 495"/>
                <a:gd name="T20" fmla="*/ 714 w 971"/>
                <a:gd name="T21" fmla="*/ 494 h 495"/>
                <a:gd name="T22" fmla="*/ 897 w 971"/>
                <a:gd name="T23" fmla="*/ 448 h 495"/>
                <a:gd name="T24" fmla="*/ 970 w 971"/>
                <a:gd name="T25" fmla="*/ 246 h 495"/>
                <a:gd name="T26" fmla="*/ 897 w 971"/>
                <a:gd name="T27" fmla="*/ 54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71" h="495">
                  <a:moveTo>
                    <a:pt x="897" y="54"/>
                  </a:moveTo>
                  <a:lnTo>
                    <a:pt x="897" y="54"/>
                  </a:lnTo>
                  <a:cubicBezTo>
                    <a:pt x="851" y="18"/>
                    <a:pt x="787" y="0"/>
                    <a:pt x="714" y="0"/>
                  </a:cubicBezTo>
                  <a:cubicBezTo>
                    <a:pt x="658" y="0"/>
                    <a:pt x="613" y="27"/>
                    <a:pt x="567" y="54"/>
                  </a:cubicBezTo>
                  <a:cubicBezTo>
                    <a:pt x="521" y="91"/>
                    <a:pt x="467" y="146"/>
                    <a:pt x="384" y="146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375" y="329"/>
                    <a:pt x="375" y="329"/>
                    <a:pt x="375" y="329"/>
                  </a:cubicBezTo>
                  <a:cubicBezTo>
                    <a:pt x="384" y="329"/>
                    <a:pt x="384" y="329"/>
                    <a:pt x="384" y="329"/>
                  </a:cubicBezTo>
                  <a:cubicBezTo>
                    <a:pt x="467" y="338"/>
                    <a:pt x="521" y="393"/>
                    <a:pt x="567" y="430"/>
                  </a:cubicBezTo>
                  <a:cubicBezTo>
                    <a:pt x="613" y="466"/>
                    <a:pt x="658" y="494"/>
                    <a:pt x="714" y="494"/>
                  </a:cubicBezTo>
                  <a:cubicBezTo>
                    <a:pt x="787" y="494"/>
                    <a:pt x="851" y="485"/>
                    <a:pt x="897" y="448"/>
                  </a:cubicBezTo>
                  <a:cubicBezTo>
                    <a:pt x="943" y="411"/>
                    <a:pt x="970" y="356"/>
                    <a:pt x="970" y="246"/>
                  </a:cubicBezTo>
                  <a:cubicBezTo>
                    <a:pt x="970" y="146"/>
                    <a:pt x="943" y="91"/>
                    <a:pt x="897" y="5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152366" tIns="76183" rIns="152366" bIns="76183" anchor="ctr"/>
            <a:lstStyle/>
            <a:p>
              <a:endParaRPr lang="en-US"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FD9835EC-0244-432D-A02D-58480843938A}"/>
              </a:ext>
            </a:extLst>
          </p:cNvPr>
          <p:cNvGrpSpPr/>
          <p:nvPr/>
        </p:nvGrpSpPr>
        <p:grpSpPr>
          <a:xfrm>
            <a:off x="6388004" y="1820347"/>
            <a:ext cx="4052969" cy="3433532"/>
            <a:chOff x="1994871" y="2316000"/>
            <a:chExt cx="3522353" cy="2984013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6E13325A-A877-46F2-8CA7-2C0FDA64CEE8}"/>
                </a:ext>
              </a:extLst>
            </p:cNvPr>
            <p:cNvGrpSpPr/>
            <p:nvPr/>
          </p:nvGrpSpPr>
          <p:grpSpPr>
            <a:xfrm flipH="1">
              <a:off x="1994871" y="2316000"/>
              <a:ext cx="3522353" cy="2229405"/>
              <a:chOff x="6231835" y="1190331"/>
              <a:chExt cx="2471633" cy="1564372"/>
            </a:xfrm>
          </p:grpSpPr>
          <p:sp>
            <p:nvSpPr>
              <p:cNvPr id="23" name="文本框 31">
                <a:extLst>
                  <a:ext uri="{FF2B5EF4-FFF2-40B4-BE49-F238E27FC236}">
                    <a16:creationId xmlns:a16="http://schemas.microsoft.com/office/drawing/2014/main" id="{F3CEE4CE-78CF-4C21-8C3B-B5006101ED49}"/>
                  </a:ext>
                </a:extLst>
              </p:cNvPr>
              <p:cNvSpPr txBox="1"/>
              <p:nvPr/>
            </p:nvSpPr>
            <p:spPr>
              <a:xfrm>
                <a:off x="6231835" y="1190331"/>
                <a:ext cx="2408234" cy="381641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45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0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01.</a:t>
                </a:r>
                <a:r>
                  <a:rPr kumimoji="0" lang="zh-CN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添加标题</a:t>
                </a:r>
                <a:endPara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45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在此处添加文字在此处添加文字，在此处添加文字。</a:t>
                </a:r>
              </a:p>
            </p:txBody>
          </p:sp>
          <p:sp>
            <p:nvSpPr>
              <p:cNvPr id="24" name="文本框 32">
                <a:extLst>
                  <a:ext uri="{FF2B5EF4-FFF2-40B4-BE49-F238E27FC236}">
                    <a16:creationId xmlns:a16="http://schemas.microsoft.com/office/drawing/2014/main" id="{37CF76F3-8971-478B-B863-F8AB77663F17}"/>
                  </a:ext>
                </a:extLst>
              </p:cNvPr>
              <p:cNvSpPr txBox="1"/>
              <p:nvPr/>
            </p:nvSpPr>
            <p:spPr>
              <a:xfrm>
                <a:off x="6231835" y="1744316"/>
                <a:ext cx="2408234" cy="381641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45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0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02.</a:t>
                </a:r>
                <a:r>
                  <a:rPr kumimoji="0" lang="zh-CN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添加标题</a:t>
                </a:r>
                <a:endPara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45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在此处添加文字在此处添加文字，在此处添加文字。</a:t>
                </a:r>
              </a:p>
            </p:txBody>
          </p:sp>
          <p:sp>
            <p:nvSpPr>
              <p:cNvPr id="25" name="文本框 33">
                <a:extLst>
                  <a:ext uri="{FF2B5EF4-FFF2-40B4-BE49-F238E27FC236}">
                    <a16:creationId xmlns:a16="http://schemas.microsoft.com/office/drawing/2014/main" id="{BAA60E7C-D5CF-49C2-9884-2E6CA832F24A}"/>
                  </a:ext>
                </a:extLst>
              </p:cNvPr>
              <p:cNvSpPr txBox="1"/>
              <p:nvPr/>
            </p:nvSpPr>
            <p:spPr>
              <a:xfrm>
                <a:off x="6231835" y="2313967"/>
                <a:ext cx="2408234" cy="381641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45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0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03.</a:t>
                </a:r>
                <a:r>
                  <a:rPr kumimoji="0" lang="zh-CN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添加标题</a:t>
                </a:r>
                <a:endPara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45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>
                        <a:lumMod val="50000"/>
                      </a:schemeClr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在此处添加文字在此处添加文字，在此处添加文字。</a:t>
                </a:r>
              </a:p>
            </p:txBody>
          </p: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1BFE2011-17E9-4F78-BEE8-0DD2FCCA4D4C}"/>
                  </a:ext>
                </a:extLst>
              </p:cNvPr>
              <p:cNvCxnSpPr/>
              <p:nvPr/>
            </p:nvCxnSpPr>
            <p:spPr>
              <a:xfrm>
                <a:off x="6231835" y="1655989"/>
                <a:ext cx="2471633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0F766F"/>
                </a:solidFill>
                <a:prstDash val="solid"/>
              </a:ln>
              <a:effectLst/>
            </p:spPr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D79FB1D4-E937-41AD-9A1A-9C577C9B642B}"/>
                  </a:ext>
                </a:extLst>
              </p:cNvPr>
              <p:cNvCxnSpPr/>
              <p:nvPr/>
            </p:nvCxnSpPr>
            <p:spPr>
              <a:xfrm>
                <a:off x="6231835" y="2209261"/>
                <a:ext cx="2471633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0F766F"/>
                </a:solidFill>
                <a:prstDash val="solid"/>
              </a:ln>
              <a:effectLst/>
            </p:spPr>
          </p:cxn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D19619E8-EDE8-4837-B2F7-FE2BEAA1B99D}"/>
                  </a:ext>
                </a:extLst>
              </p:cNvPr>
              <p:cNvCxnSpPr/>
              <p:nvPr/>
            </p:nvCxnSpPr>
            <p:spPr>
              <a:xfrm>
                <a:off x="6231835" y="2754703"/>
                <a:ext cx="2471633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0F766F"/>
                </a:solidFill>
                <a:prstDash val="solid"/>
              </a:ln>
              <a:effectLst/>
            </p:spPr>
          </p:cxnSp>
        </p:grpSp>
        <p:sp>
          <p:nvSpPr>
            <p:cNvPr id="21" name="文本框 33">
              <a:extLst>
                <a:ext uri="{FF2B5EF4-FFF2-40B4-BE49-F238E27FC236}">
                  <a16:creationId xmlns:a16="http://schemas.microsoft.com/office/drawing/2014/main" id="{830B02A4-6AC5-4A10-9C38-8285C822524D}"/>
                </a:ext>
              </a:extLst>
            </p:cNvPr>
            <p:cNvSpPr txBox="1"/>
            <p:nvPr/>
          </p:nvSpPr>
          <p:spPr>
            <a:xfrm flipH="1">
              <a:off x="2085222" y="4671915"/>
              <a:ext cx="3432002" cy="543881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45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04.</a:t>
              </a:r>
              <a:r>
                <a:rPr kumimoji="0" lang="zh-CN" alt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45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在此处添加文字在此处添加文字，在此处添加文字。</a:t>
              </a:r>
            </a:p>
          </p:txBody>
        </p: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A32A0864-267E-48BF-874F-47654AFB1D6E}"/>
                </a:ext>
              </a:extLst>
            </p:cNvPr>
            <p:cNvCxnSpPr/>
            <p:nvPr/>
          </p:nvCxnSpPr>
          <p:spPr>
            <a:xfrm flipH="1">
              <a:off x="1994871" y="5300013"/>
              <a:ext cx="3522353" cy="0"/>
            </a:xfrm>
            <a:prstGeom prst="line">
              <a:avLst/>
            </a:prstGeom>
            <a:noFill/>
            <a:ln w="9525" cap="flat" cmpd="sng" algn="ctr">
              <a:solidFill>
                <a:srgbClr val="0F766F"/>
              </a:solidFill>
              <a:prstDash val="soli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609337447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251883F5-A7B4-4BBE-BAD3-B99D219BF956}"/>
              </a:ext>
            </a:extLst>
          </p:cNvPr>
          <p:cNvGrpSpPr/>
          <p:nvPr/>
        </p:nvGrpSpPr>
        <p:grpSpPr>
          <a:xfrm>
            <a:off x="2199817" y="1500836"/>
            <a:ext cx="7792366" cy="4159135"/>
            <a:chOff x="1706515" y="1792288"/>
            <a:chExt cx="8661123" cy="4622829"/>
          </a:xfrm>
        </p:grpSpPr>
        <p:cxnSp>
          <p:nvCxnSpPr>
            <p:cNvPr id="3" name="直接连接符 2">
              <a:extLst>
                <a:ext uri="{FF2B5EF4-FFF2-40B4-BE49-F238E27FC236}">
                  <a16:creationId xmlns:a16="http://schemas.microsoft.com/office/drawing/2014/main" id="{0A001E4E-44DA-4E6A-BC2D-EB26A9517748}"/>
                </a:ext>
              </a:extLst>
            </p:cNvPr>
            <p:cNvCxnSpPr/>
            <p:nvPr/>
          </p:nvCxnSpPr>
          <p:spPr>
            <a:xfrm>
              <a:off x="4195715" y="2166938"/>
              <a:ext cx="0" cy="360045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4F7DA404-3F44-416B-90A1-610CC4E1BF5B}"/>
                </a:ext>
              </a:extLst>
            </p:cNvPr>
            <p:cNvCxnSpPr/>
            <p:nvPr/>
          </p:nvCxnSpPr>
          <p:spPr>
            <a:xfrm rot="5400000">
              <a:off x="3865269" y="3243262"/>
              <a:ext cx="0" cy="1476375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56AB9A14-E86E-4CA8-9DA0-257DD3CAE938}"/>
                </a:ext>
              </a:extLst>
            </p:cNvPr>
            <p:cNvCxnSpPr/>
            <p:nvPr/>
          </p:nvCxnSpPr>
          <p:spPr>
            <a:xfrm rot="5400000">
              <a:off x="4380743" y="5590562"/>
              <a:ext cx="0" cy="36000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93E48D7C-FF89-4D04-9906-7130D5FAF065}"/>
                </a:ext>
              </a:extLst>
            </p:cNvPr>
            <p:cNvSpPr/>
            <p:nvPr/>
          </p:nvSpPr>
          <p:spPr>
            <a:xfrm>
              <a:off x="1706515" y="2863850"/>
              <a:ext cx="2193925" cy="2193925"/>
            </a:xfrm>
            <a:prstGeom prst="ellipse">
              <a:avLst/>
            </a:prstGeom>
            <a:solidFill>
              <a:srgbClr val="0B8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r>
                <a:rPr lang="zh-CN" altLang="en-US" sz="2800" noProof="1"/>
                <a:t>加入</a:t>
              </a:r>
              <a:endParaRPr lang="en-US" altLang="zh-CN" sz="2800" noProof="1"/>
            </a:p>
            <a:p>
              <a:pPr algn="ctr" fontAlgn="auto"/>
              <a:r>
                <a:rPr lang="zh-CN" altLang="en-US" sz="2800" noProof="1"/>
                <a:t>标题</a:t>
              </a:r>
            </a:p>
          </p:txBody>
        </p:sp>
        <p:sp>
          <p:nvSpPr>
            <p:cNvPr id="7" name="圆角矩形 9">
              <a:extLst>
                <a:ext uri="{FF2B5EF4-FFF2-40B4-BE49-F238E27FC236}">
                  <a16:creationId xmlns:a16="http://schemas.microsoft.com/office/drawing/2014/main" id="{9046FE3E-B727-4680-B6B2-513DD77CC18B}"/>
                </a:ext>
              </a:extLst>
            </p:cNvPr>
            <p:cNvSpPr/>
            <p:nvPr/>
          </p:nvSpPr>
          <p:spPr>
            <a:xfrm>
              <a:off x="4589634" y="1792288"/>
              <a:ext cx="2855913" cy="773112"/>
            </a:xfrm>
            <a:prstGeom prst="roundRect">
              <a:avLst/>
            </a:prstGeom>
            <a:solidFill>
              <a:srgbClr val="0B8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sz="1600" noProof="1"/>
            </a:p>
          </p:txBody>
        </p:sp>
        <p:sp>
          <p:nvSpPr>
            <p:cNvPr id="8" name="圆角矩形 10">
              <a:extLst>
                <a:ext uri="{FF2B5EF4-FFF2-40B4-BE49-F238E27FC236}">
                  <a16:creationId xmlns:a16="http://schemas.microsoft.com/office/drawing/2014/main" id="{A639595B-EB67-46E5-8ADF-A5F9A3FC5D9B}"/>
                </a:ext>
              </a:extLst>
            </p:cNvPr>
            <p:cNvSpPr/>
            <p:nvPr/>
          </p:nvSpPr>
          <p:spPr>
            <a:xfrm>
              <a:off x="4589634" y="3573463"/>
              <a:ext cx="2855913" cy="774700"/>
            </a:xfrm>
            <a:prstGeom prst="roundRect">
              <a:avLst/>
            </a:prstGeom>
            <a:solidFill>
              <a:srgbClr val="0B8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sz="1600" noProof="1"/>
            </a:p>
          </p:txBody>
        </p:sp>
        <p:sp>
          <p:nvSpPr>
            <p:cNvPr id="9" name="圆角矩形 11">
              <a:extLst>
                <a:ext uri="{FF2B5EF4-FFF2-40B4-BE49-F238E27FC236}">
                  <a16:creationId xmlns:a16="http://schemas.microsoft.com/office/drawing/2014/main" id="{A966785B-4BAE-456C-A151-A3952D9F9B85}"/>
                </a:ext>
              </a:extLst>
            </p:cNvPr>
            <p:cNvSpPr/>
            <p:nvPr/>
          </p:nvSpPr>
          <p:spPr>
            <a:xfrm>
              <a:off x="4589634" y="5354638"/>
              <a:ext cx="2855913" cy="774700"/>
            </a:xfrm>
            <a:prstGeom prst="roundRect">
              <a:avLst/>
            </a:prstGeom>
            <a:solidFill>
              <a:srgbClr val="0B8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/>
              <a:endParaRPr lang="zh-CN" altLang="en-US" sz="1600" noProof="1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5A79066E-FFAB-4D36-9AE8-45AEA6F4BE69}"/>
                </a:ext>
              </a:extLst>
            </p:cNvPr>
            <p:cNvSpPr/>
            <p:nvPr/>
          </p:nvSpPr>
          <p:spPr>
            <a:xfrm>
              <a:off x="5104519" y="1873251"/>
              <a:ext cx="182614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sz="2800" noProof="1">
                  <a:solidFill>
                    <a:srgbClr val="FFFFFF"/>
                  </a:solidFill>
                </a:rPr>
                <a:t>加入标题</a:t>
              </a:r>
            </a:p>
          </p:txBody>
        </p:sp>
        <p:sp>
          <p:nvSpPr>
            <p:cNvPr id="11" name="文本框 60">
              <a:extLst>
                <a:ext uri="{FF2B5EF4-FFF2-40B4-BE49-F238E27FC236}">
                  <a16:creationId xmlns:a16="http://schemas.microsoft.com/office/drawing/2014/main" id="{A5531299-8602-4D5F-9874-AA9EC40645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7412" y="1792288"/>
              <a:ext cx="2779839" cy="1060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algn="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algn="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algn="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</p:txBody>
        </p:sp>
        <p:sp>
          <p:nvSpPr>
            <p:cNvPr id="12" name="文本框 60">
              <a:extLst>
                <a:ext uri="{FF2B5EF4-FFF2-40B4-BE49-F238E27FC236}">
                  <a16:creationId xmlns:a16="http://schemas.microsoft.com/office/drawing/2014/main" id="{1384C691-A16E-4D80-A4EF-25CA4AC0DB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7799" y="3573463"/>
              <a:ext cx="2779839" cy="1060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algn="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algn="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algn="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</p:txBody>
        </p:sp>
        <p:sp>
          <p:nvSpPr>
            <p:cNvPr id="13" name="文本框 60">
              <a:extLst>
                <a:ext uri="{FF2B5EF4-FFF2-40B4-BE49-F238E27FC236}">
                  <a16:creationId xmlns:a16="http://schemas.microsoft.com/office/drawing/2014/main" id="{9A852FE5-1884-4DA2-9352-16A393CE24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7411" y="5354638"/>
              <a:ext cx="2779839" cy="1060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algn="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algn="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algn="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09C0CEEA-FB8E-4731-A811-0AE18770EE47}"/>
                </a:ext>
              </a:extLst>
            </p:cNvPr>
            <p:cNvSpPr/>
            <p:nvPr/>
          </p:nvSpPr>
          <p:spPr>
            <a:xfrm>
              <a:off x="5104518" y="3654395"/>
              <a:ext cx="1826141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sz="2800" noProof="1">
                  <a:solidFill>
                    <a:srgbClr val="FFFFFF"/>
                  </a:solidFill>
                </a:rPr>
                <a:t>加入标题</a:t>
              </a: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B1F7327F-55C6-4FC2-8B5E-7E98BB65A799}"/>
                </a:ext>
              </a:extLst>
            </p:cNvPr>
            <p:cNvSpPr/>
            <p:nvPr/>
          </p:nvSpPr>
          <p:spPr>
            <a:xfrm>
              <a:off x="5104518" y="5440333"/>
              <a:ext cx="1826141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zh-CN" altLang="en-US" sz="2800" noProof="1">
                  <a:solidFill>
                    <a:srgbClr val="FFFFFF"/>
                  </a:solidFill>
                </a:rPr>
                <a:t>加入标题</a:t>
              </a:r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88919E8A-DE23-4C31-AB29-0BCDE78B0540}"/>
                </a:ext>
              </a:extLst>
            </p:cNvPr>
            <p:cNvCxnSpPr/>
            <p:nvPr/>
          </p:nvCxnSpPr>
          <p:spPr>
            <a:xfrm rot="5400000">
              <a:off x="4380743" y="1986938"/>
              <a:ext cx="0" cy="36000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62328841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C2606807-11E0-44FD-92B2-818EE335F6A4}"/>
              </a:ext>
            </a:extLst>
          </p:cNvPr>
          <p:cNvSpPr/>
          <p:nvPr/>
        </p:nvSpPr>
        <p:spPr>
          <a:xfrm>
            <a:off x="8226949" y="2052119"/>
            <a:ext cx="2546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4C41C39-275E-44FC-AA31-4B0A6E350EBA}"/>
              </a:ext>
            </a:extLst>
          </p:cNvPr>
          <p:cNvSpPr/>
          <p:nvPr/>
        </p:nvSpPr>
        <p:spPr>
          <a:xfrm>
            <a:off x="1367973" y="2052119"/>
            <a:ext cx="2546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1CEDF63-95C5-4280-A671-BC55959BE047}"/>
              </a:ext>
            </a:extLst>
          </p:cNvPr>
          <p:cNvSpPr/>
          <p:nvPr/>
        </p:nvSpPr>
        <p:spPr>
          <a:xfrm>
            <a:off x="8226949" y="4683557"/>
            <a:ext cx="2546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9A82D96-E03E-4D27-9139-A825425C8D4F}"/>
              </a:ext>
            </a:extLst>
          </p:cNvPr>
          <p:cNvSpPr/>
          <p:nvPr/>
        </p:nvSpPr>
        <p:spPr>
          <a:xfrm>
            <a:off x="1367973" y="4683557"/>
            <a:ext cx="2546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5798DF7C-782B-4260-97A7-1A49B6A8C757}"/>
              </a:ext>
            </a:extLst>
          </p:cNvPr>
          <p:cNvGrpSpPr/>
          <p:nvPr/>
        </p:nvGrpSpPr>
        <p:grpSpPr>
          <a:xfrm>
            <a:off x="4256314" y="1643948"/>
            <a:ext cx="3657600" cy="3659001"/>
            <a:chOff x="4563063" y="2505075"/>
            <a:chExt cx="3065874" cy="3067050"/>
          </a:xfrm>
        </p:grpSpPr>
        <p:sp>
          <p:nvSpPr>
            <p:cNvPr id="7" name="任意多边形 16">
              <a:extLst>
                <a:ext uri="{FF2B5EF4-FFF2-40B4-BE49-F238E27FC236}">
                  <a16:creationId xmlns:a16="http://schemas.microsoft.com/office/drawing/2014/main" id="{BCF50C4D-01D6-4D02-8DEA-4EA674C24129}"/>
                </a:ext>
              </a:extLst>
            </p:cNvPr>
            <p:cNvSpPr/>
            <p:nvPr/>
          </p:nvSpPr>
          <p:spPr>
            <a:xfrm>
              <a:off x="4563063" y="2505076"/>
              <a:ext cx="1532937" cy="1533525"/>
            </a:xfrm>
            <a:custGeom>
              <a:avLst/>
              <a:gdLst>
                <a:gd name="connsiteX0" fmla="*/ 1675960 w 1784914"/>
                <a:gd name="connsiteY0" fmla="*/ 0 h 1785599"/>
                <a:gd name="connsiteX1" fmla="*/ 1675960 w 1784914"/>
                <a:gd name="connsiteY1" fmla="*/ 91822 h 1785599"/>
                <a:gd name="connsiteX2" fmla="*/ 1742714 w 1784914"/>
                <a:gd name="connsiteY2" fmla="*/ 192530 h 1785599"/>
                <a:gd name="connsiteX3" fmla="*/ 1784914 w 1784914"/>
                <a:gd name="connsiteY3" fmla="*/ 201050 h 1785599"/>
                <a:gd name="connsiteX4" fmla="*/ 1784914 w 1784914"/>
                <a:gd name="connsiteY4" fmla="*/ 1785599 h 1785599"/>
                <a:gd name="connsiteX5" fmla="*/ 200774 w 1784914"/>
                <a:gd name="connsiteY5" fmla="*/ 1785599 h 1785599"/>
                <a:gd name="connsiteX6" fmla="*/ 192186 w 1784914"/>
                <a:gd name="connsiteY6" fmla="*/ 1743057 h 1785599"/>
                <a:gd name="connsiteX7" fmla="*/ 91477 w 1784914"/>
                <a:gd name="connsiteY7" fmla="*/ 1676303 h 1785599"/>
                <a:gd name="connsiteX8" fmla="*/ 0 w 1784914"/>
                <a:gd name="connsiteY8" fmla="*/ 1676303 h 1785599"/>
                <a:gd name="connsiteX9" fmla="*/ 3727 w 1784914"/>
                <a:gd name="connsiteY9" fmla="*/ 1602503 h 1785599"/>
                <a:gd name="connsiteX10" fmla="*/ 26655 w 1784914"/>
                <a:gd name="connsiteY10" fmla="*/ 1445916 h 1785599"/>
                <a:gd name="connsiteX11" fmla="*/ 30766 w 1784914"/>
                <a:gd name="connsiteY11" fmla="*/ 1428639 h 1785599"/>
                <a:gd name="connsiteX12" fmla="*/ 120902 w 1784914"/>
                <a:gd name="connsiteY12" fmla="*/ 1452791 h 1785599"/>
                <a:gd name="connsiteX13" fmla="*/ 254764 w 1784914"/>
                <a:gd name="connsiteY13" fmla="*/ 1375506 h 1785599"/>
                <a:gd name="connsiteX14" fmla="*/ 254765 w 1784914"/>
                <a:gd name="connsiteY14" fmla="*/ 1375507 h 1785599"/>
                <a:gd name="connsiteX15" fmla="*/ 177480 w 1784914"/>
                <a:gd name="connsiteY15" fmla="*/ 1241645 h 1785599"/>
                <a:gd name="connsiteX16" fmla="*/ 88165 w 1784914"/>
                <a:gd name="connsiteY16" fmla="*/ 1217714 h 1785599"/>
                <a:gd name="connsiteX17" fmla="*/ 111529 w 1784914"/>
                <a:gd name="connsiteY17" fmla="*/ 1147442 h 1785599"/>
                <a:gd name="connsiteX18" fmla="*/ 172252 w 1784914"/>
                <a:gd name="connsiteY18" fmla="*/ 1006779 h 1785599"/>
                <a:gd name="connsiteX19" fmla="*/ 183017 w 1784914"/>
                <a:gd name="connsiteY19" fmla="*/ 986752 h 1785599"/>
                <a:gd name="connsiteX20" fmla="*/ 263752 w 1784914"/>
                <a:gd name="connsiteY20" fmla="*/ 1033364 h 1785599"/>
                <a:gd name="connsiteX21" fmla="*/ 413054 w 1784914"/>
                <a:gd name="connsiteY21" fmla="*/ 993359 h 1785599"/>
                <a:gd name="connsiteX22" fmla="*/ 413055 w 1784914"/>
                <a:gd name="connsiteY22" fmla="*/ 993359 h 1785599"/>
                <a:gd name="connsiteX23" fmla="*/ 373050 w 1784914"/>
                <a:gd name="connsiteY23" fmla="*/ 844056 h 1785599"/>
                <a:gd name="connsiteX24" fmla="*/ 293118 w 1784914"/>
                <a:gd name="connsiteY24" fmla="*/ 797908 h 1785599"/>
                <a:gd name="connsiteX25" fmla="*/ 327214 w 1784914"/>
                <a:gd name="connsiteY25" fmla="*/ 745653 h 1785599"/>
                <a:gd name="connsiteX26" fmla="*/ 414132 w 1784914"/>
                <a:gd name="connsiteY26" fmla="*/ 633628 h 1785599"/>
                <a:gd name="connsiteX27" fmla="*/ 444911 w 1784914"/>
                <a:gd name="connsiteY27" fmla="*/ 599824 h 1785599"/>
                <a:gd name="connsiteX28" fmla="*/ 510288 w 1784914"/>
                <a:gd name="connsiteY28" fmla="*/ 665202 h 1785599"/>
                <a:gd name="connsiteX29" fmla="*/ 664857 w 1784914"/>
                <a:gd name="connsiteY29" fmla="*/ 665202 h 1785599"/>
                <a:gd name="connsiteX30" fmla="*/ 664858 w 1784914"/>
                <a:gd name="connsiteY30" fmla="*/ 665202 h 1785599"/>
                <a:gd name="connsiteX31" fmla="*/ 664858 w 1784914"/>
                <a:gd name="connsiteY31" fmla="*/ 510633 h 1785599"/>
                <a:gd name="connsiteX32" fmla="*/ 599070 w 1784914"/>
                <a:gd name="connsiteY32" fmla="*/ 444845 h 1785599"/>
                <a:gd name="connsiteX33" fmla="*/ 612725 w 1784914"/>
                <a:gd name="connsiteY33" fmla="*/ 432033 h 1785599"/>
                <a:gd name="connsiteX34" fmla="*/ 723393 w 1784914"/>
                <a:gd name="connsiteY34" fmla="*/ 343470 h 1785599"/>
                <a:gd name="connsiteX35" fmla="*/ 798037 w 1784914"/>
                <a:gd name="connsiteY35" fmla="*/ 294280 h 1785599"/>
                <a:gd name="connsiteX36" fmla="*/ 843713 w 1784914"/>
                <a:gd name="connsiteY36" fmla="*/ 373393 h 1785599"/>
                <a:gd name="connsiteX37" fmla="*/ 993016 w 1784914"/>
                <a:gd name="connsiteY37" fmla="*/ 413399 h 1785599"/>
                <a:gd name="connsiteX38" fmla="*/ 1033022 w 1784914"/>
                <a:gd name="connsiteY38" fmla="*/ 264097 h 1785599"/>
                <a:gd name="connsiteX39" fmla="*/ 987192 w 1784914"/>
                <a:gd name="connsiteY39" fmla="*/ 184718 h 1785599"/>
                <a:gd name="connsiteX40" fmla="*/ 1050922 w 1784914"/>
                <a:gd name="connsiteY40" fmla="*/ 151827 h 1785599"/>
                <a:gd name="connsiteX41" fmla="*/ 1184466 w 1784914"/>
                <a:gd name="connsiteY41" fmla="*/ 98096 h 1785599"/>
                <a:gd name="connsiteX42" fmla="*/ 1217213 w 1784914"/>
                <a:gd name="connsiteY42" fmla="*/ 87922 h 1785599"/>
                <a:gd name="connsiteX43" fmla="*/ 1241301 w 1784914"/>
                <a:gd name="connsiteY43" fmla="*/ 177823 h 1785599"/>
                <a:gd name="connsiteX44" fmla="*/ 1375163 w 1784914"/>
                <a:gd name="connsiteY44" fmla="*/ 255107 h 1785599"/>
                <a:gd name="connsiteX45" fmla="*/ 1375163 w 1784914"/>
                <a:gd name="connsiteY45" fmla="*/ 255109 h 1785599"/>
                <a:gd name="connsiteX46" fmla="*/ 1452447 w 1784914"/>
                <a:gd name="connsiteY46" fmla="*/ 121247 h 1785599"/>
                <a:gd name="connsiteX47" fmla="*/ 1428421 w 1784914"/>
                <a:gd name="connsiteY47" fmla="*/ 31578 h 1785599"/>
                <a:gd name="connsiteX48" fmla="*/ 1466236 w 1784914"/>
                <a:gd name="connsiteY48" fmla="*/ 23158 h 1785599"/>
                <a:gd name="connsiteX49" fmla="*/ 1613458 w 1784914"/>
                <a:gd name="connsiteY49" fmla="*/ 2960 h 1785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784914" h="1785599">
                  <a:moveTo>
                    <a:pt x="1675960" y="0"/>
                  </a:moveTo>
                  <a:lnTo>
                    <a:pt x="1675960" y="91822"/>
                  </a:lnTo>
                  <a:cubicBezTo>
                    <a:pt x="1675960" y="137094"/>
                    <a:pt x="1703485" y="175937"/>
                    <a:pt x="1742714" y="192530"/>
                  </a:cubicBezTo>
                  <a:lnTo>
                    <a:pt x="1784914" y="201050"/>
                  </a:lnTo>
                  <a:lnTo>
                    <a:pt x="1784914" y="1785599"/>
                  </a:lnTo>
                  <a:lnTo>
                    <a:pt x="200774" y="1785599"/>
                  </a:lnTo>
                  <a:lnTo>
                    <a:pt x="192186" y="1743057"/>
                  </a:lnTo>
                  <a:cubicBezTo>
                    <a:pt x="175593" y="1703829"/>
                    <a:pt x="136750" y="1676303"/>
                    <a:pt x="91477" y="1676303"/>
                  </a:cubicBezTo>
                  <a:lnTo>
                    <a:pt x="0" y="1676303"/>
                  </a:lnTo>
                  <a:lnTo>
                    <a:pt x="3727" y="1602503"/>
                  </a:lnTo>
                  <a:cubicBezTo>
                    <a:pt x="9100" y="1549592"/>
                    <a:pt x="16777" y="1497363"/>
                    <a:pt x="26655" y="1445916"/>
                  </a:cubicBezTo>
                  <a:lnTo>
                    <a:pt x="30766" y="1428639"/>
                  </a:lnTo>
                  <a:lnTo>
                    <a:pt x="120902" y="1452791"/>
                  </a:lnTo>
                  <a:cubicBezTo>
                    <a:pt x="179209" y="1468414"/>
                    <a:pt x="239141" y="1433812"/>
                    <a:pt x="254764" y="1375506"/>
                  </a:cubicBezTo>
                  <a:lnTo>
                    <a:pt x="254765" y="1375507"/>
                  </a:lnTo>
                  <a:cubicBezTo>
                    <a:pt x="270387" y="1317200"/>
                    <a:pt x="235786" y="1257269"/>
                    <a:pt x="177480" y="1241645"/>
                  </a:cubicBezTo>
                  <a:lnTo>
                    <a:pt x="88165" y="1217714"/>
                  </a:lnTo>
                  <a:lnTo>
                    <a:pt x="111529" y="1147442"/>
                  </a:lnTo>
                  <a:cubicBezTo>
                    <a:pt x="129806" y="1099534"/>
                    <a:pt x="150081" y="1052612"/>
                    <a:pt x="172252" y="1006779"/>
                  </a:cubicBezTo>
                  <a:lnTo>
                    <a:pt x="183017" y="986752"/>
                  </a:lnTo>
                  <a:lnTo>
                    <a:pt x="263752" y="1033364"/>
                  </a:lnTo>
                  <a:cubicBezTo>
                    <a:pt x="316027" y="1063546"/>
                    <a:pt x="382873" y="1045634"/>
                    <a:pt x="413054" y="993359"/>
                  </a:cubicBezTo>
                  <a:lnTo>
                    <a:pt x="413055" y="993359"/>
                  </a:lnTo>
                  <a:cubicBezTo>
                    <a:pt x="443237" y="941083"/>
                    <a:pt x="425325" y="874238"/>
                    <a:pt x="373050" y="844056"/>
                  </a:cubicBezTo>
                  <a:lnTo>
                    <a:pt x="293118" y="797908"/>
                  </a:lnTo>
                  <a:lnTo>
                    <a:pt x="327214" y="745653"/>
                  </a:lnTo>
                  <a:cubicBezTo>
                    <a:pt x="354727" y="707148"/>
                    <a:pt x="383728" y="669779"/>
                    <a:pt x="414132" y="633628"/>
                  </a:cubicBezTo>
                  <a:lnTo>
                    <a:pt x="444911" y="599824"/>
                  </a:lnTo>
                  <a:lnTo>
                    <a:pt x="510288" y="665202"/>
                  </a:lnTo>
                  <a:cubicBezTo>
                    <a:pt x="552971" y="707884"/>
                    <a:pt x="622175" y="707884"/>
                    <a:pt x="664857" y="665202"/>
                  </a:cubicBezTo>
                  <a:lnTo>
                    <a:pt x="664858" y="665202"/>
                  </a:lnTo>
                  <a:cubicBezTo>
                    <a:pt x="707542" y="622519"/>
                    <a:pt x="707542" y="553316"/>
                    <a:pt x="664858" y="510633"/>
                  </a:cubicBezTo>
                  <a:lnTo>
                    <a:pt x="599070" y="444845"/>
                  </a:lnTo>
                  <a:lnTo>
                    <a:pt x="612725" y="432033"/>
                  </a:lnTo>
                  <a:cubicBezTo>
                    <a:pt x="648407" y="401096"/>
                    <a:pt x="685325" y="371547"/>
                    <a:pt x="723393" y="343470"/>
                  </a:cubicBezTo>
                  <a:lnTo>
                    <a:pt x="798037" y="294280"/>
                  </a:lnTo>
                  <a:lnTo>
                    <a:pt x="843713" y="373393"/>
                  </a:lnTo>
                  <a:cubicBezTo>
                    <a:pt x="873894" y="425669"/>
                    <a:pt x="940740" y="443581"/>
                    <a:pt x="993016" y="413399"/>
                  </a:cubicBezTo>
                  <a:cubicBezTo>
                    <a:pt x="1045292" y="383218"/>
                    <a:pt x="1063203" y="316373"/>
                    <a:pt x="1033022" y="264097"/>
                  </a:cubicBezTo>
                  <a:lnTo>
                    <a:pt x="987192" y="184718"/>
                  </a:lnTo>
                  <a:lnTo>
                    <a:pt x="1050922" y="151827"/>
                  </a:lnTo>
                  <a:cubicBezTo>
                    <a:pt x="1094537" y="132194"/>
                    <a:pt x="1139080" y="114255"/>
                    <a:pt x="1184466" y="98096"/>
                  </a:cubicBezTo>
                  <a:lnTo>
                    <a:pt x="1217213" y="87922"/>
                  </a:lnTo>
                  <a:lnTo>
                    <a:pt x="1241301" y="177823"/>
                  </a:lnTo>
                  <a:cubicBezTo>
                    <a:pt x="1256925" y="236129"/>
                    <a:pt x="1316856" y="270731"/>
                    <a:pt x="1375163" y="255107"/>
                  </a:cubicBezTo>
                  <a:lnTo>
                    <a:pt x="1375163" y="255109"/>
                  </a:lnTo>
                  <a:cubicBezTo>
                    <a:pt x="1433469" y="239485"/>
                    <a:pt x="1468070" y="179554"/>
                    <a:pt x="1452447" y="121247"/>
                  </a:cubicBezTo>
                  <a:lnTo>
                    <a:pt x="1428421" y="31578"/>
                  </a:lnTo>
                  <a:lnTo>
                    <a:pt x="1466236" y="23158"/>
                  </a:lnTo>
                  <a:cubicBezTo>
                    <a:pt x="1514663" y="14450"/>
                    <a:pt x="1563764" y="7689"/>
                    <a:pt x="1613458" y="2960"/>
                  </a:cubicBezTo>
                  <a:close/>
                </a:path>
              </a:pathLst>
            </a:custGeom>
            <a:solidFill>
              <a:srgbClr val="0B81C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任意多边形 17">
              <a:extLst>
                <a:ext uri="{FF2B5EF4-FFF2-40B4-BE49-F238E27FC236}">
                  <a16:creationId xmlns:a16="http://schemas.microsoft.com/office/drawing/2014/main" id="{E44966B9-166F-46CE-91D2-8B9C72662B2A}"/>
                </a:ext>
              </a:extLst>
            </p:cNvPr>
            <p:cNvSpPr/>
            <p:nvPr/>
          </p:nvSpPr>
          <p:spPr>
            <a:xfrm flipH="1">
              <a:off x="6096000" y="2505075"/>
              <a:ext cx="1532937" cy="1533525"/>
            </a:xfrm>
            <a:custGeom>
              <a:avLst/>
              <a:gdLst>
                <a:gd name="connsiteX0" fmla="*/ 1675960 w 1784914"/>
                <a:gd name="connsiteY0" fmla="*/ 0 h 1785599"/>
                <a:gd name="connsiteX1" fmla="*/ 1675960 w 1784914"/>
                <a:gd name="connsiteY1" fmla="*/ 91822 h 1785599"/>
                <a:gd name="connsiteX2" fmla="*/ 1742714 w 1784914"/>
                <a:gd name="connsiteY2" fmla="*/ 192530 h 1785599"/>
                <a:gd name="connsiteX3" fmla="*/ 1784914 w 1784914"/>
                <a:gd name="connsiteY3" fmla="*/ 201050 h 1785599"/>
                <a:gd name="connsiteX4" fmla="*/ 1784914 w 1784914"/>
                <a:gd name="connsiteY4" fmla="*/ 1785599 h 1785599"/>
                <a:gd name="connsiteX5" fmla="*/ 200774 w 1784914"/>
                <a:gd name="connsiteY5" fmla="*/ 1785599 h 1785599"/>
                <a:gd name="connsiteX6" fmla="*/ 192186 w 1784914"/>
                <a:gd name="connsiteY6" fmla="*/ 1743057 h 1785599"/>
                <a:gd name="connsiteX7" fmla="*/ 91477 w 1784914"/>
                <a:gd name="connsiteY7" fmla="*/ 1676303 h 1785599"/>
                <a:gd name="connsiteX8" fmla="*/ 0 w 1784914"/>
                <a:gd name="connsiteY8" fmla="*/ 1676303 h 1785599"/>
                <a:gd name="connsiteX9" fmla="*/ 3727 w 1784914"/>
                <a:gd name="connsiteY9" fmla="*/ 1602503 h 1785599"/>
                <a:gd name="connsiteX10" fmla="*/ 26655 w 1784914"/>
                <a:gd name="connsiteY10" fmla="*/ 1445916 h 1785599"/>
                <a:gd name="connsiteX11" fmla="*/ 30766 w 1784914"/>
                <a:gd name="connsiteY11" fmla="*/ 1428639 h 1785599"/>
                <a:gd name="connsiteX12" fmla="*/ 120902 w 1784914"/>
                <a:gd name="connsiteY12" fmla="*/ 1452791 h 1785599"/>
                <a:gd name="connsiteX13" fmla="*/ 254764 w 1784914"/>
                <a:gd name="connsiteY13" fmla="*/ 1375506 h 1785599"/>
                <a:gd name="connsiteX14" fmla="*/ 254765 w 1784914"/>
                <a:gd name="connsiteY14" fmla="*/ 1375507 h 1785599"/>
                <a:gd name="connsiteX15" fmla="*/ 177480 w 1784914"/>
                <a:gd name="connsiteY15" fmla="*/ 1241645 h 1785599"/>
                <a:gd name="connsiteX16" fmla="*/ 88165 w 1784914"/>
                <a:gd name="connsiteY16" fmla="*/ 1217714 h 1785599"/>
                <a:gd name="connsiteX17" fmla="*/ 111529 w 1784914"/>
                <a:gd name="connsiteY17" fmla="*/ 1147442 h 1785599"/>
                <a:gd name="connsiteX18" fmla="*/ 172252 w 1784914"/>
                <a:gd name="connsiteY18" fmla="*/ 1006779 h 1785599"/>
                <a:gd name="connsiteX19" fmla="*/ 183017 w 1784914"/>
                <a:gd name="connsiteY19" fmla="*/ 986752 h 1785599"/>
                <a:gd name="connsiteX20" fmla="*/ 263752 w 1784914"/>
                <a:gd name="connsiteY20" fmla="*/ 1033364 h 1785599"/>
                <a:gd name="connsiteX21" fmla="*/ 413054 w 1784914"/>
                <a:gd name="connsiteY21" fmla="*/ 993359 h 1785599"/>
                <a:gd name="connsiteX22" fmla="*/ 413055 w 1784914"/>
                <a:gd name="connsiteY22" fmla="*/ 993359 h 1785599"/>
                <a:gd name="connsiteX23" fmla="*/ 373050 w 1784914"/>
                <a:gd name="connsiteY23" fmla="*/ 844056 h 1785599"/>
                <a:gd name="connsiteX24" fmla="*/ 293118 w 1784914"/>
                <a:gd name="connsiteY24" fmla="*/ 797908 h 1785599"/>
                <a:gd name="connsiteX25" fmla="*/ 327214 w 1784914"/>
                <a:gd name="connsiteY25" fmla="*/ 745653 h 1785599"/>
                <a:gd name="connsiteX26" fmla="*/ 414132 w 1784914"/>
                <a:gd name="connsiteY26" fmla="*/ 633628 h 1785599"/>
                <a:gd name="connsiteX27" fmla="*/ 444911 w 1784914"/>
                <a:gd name="connsiteY27" fmla="*/ 599824 h 1785599"/>
                <a:gd name="connsiteX28" fmla="*/ 510288 w 1784914"/>
                <a:gd name="connsiteY28" fmla="*/ 665202 h 1785599"/>
                <a:gd name="connsiteX29" fmla="*/ 664857 w 1784914"/>
                <a:gd name="connsiteY29" fmla="*/ 665202 h 1785599"/>
                <a:gd name="connsiteX30" fmla="*/ 664858 w 1784914"/>
                <a:gd name="connsiteY30" fmla="*/ 665202 h 1785599"/>
                <a:gd name="connsiteX31" fmla="*/ 664858 w 1784914"/>
                <a:gd name="connsiteY31" fmla="*/ 510633 h 1785599"/>
                <a:gd name="connsiteX32" fmla="*/ 599070 w 1784914"/>
                <a:gd name="connsiteY32" fmla="*/ 444845 h 1785599"/>
                <a:gd name="connsiteX33" fmla="*/ 612725 w 1784914"/>
                <a:gd name="connsiteY33" fmla="*/ 432033 h 1785599"/>
                <a:gd name="connsiteX34" fmla="*/ 723393 w 1784914"/>
                <a:gd name="connsiteY34" fmla="*/ 343470 h 1785599"/>
                <a:gd name="connsiteX35" fmla="*/ 798037 w 1784914"/>
                <a:gd name="connsiteY35" fmla="*/ 294280 h 1785599"/>
                <a:gd name="connsiteX36" fmla="*/ 843713 w 1784914"/>
                <a:gd name="connsiteY36" fmla="*/ 373393 h 1785599"/>
                <a:gd name="connsiteX37" fmla="*/ 993016 w 1784914"/>
                <a:gd name="connsiteY37" fmla="*/ 413399 h 1785599"/>
                <a:gd name="connsiteX38" fmla="*/ 1033022 w 1784914"/>
                <a:gd name="connsiteY38" fmla="*/ 264097 h 1785599"/>
                <a:gd name="connsiteX39" fmla="*/ 987192 w 1784914"/>
                <a:gd name="connsiteY39" fmla="*/ 184718 h 1785599"/>
                <a:gd name="connsiteX40" fmla="*/ 1050922 w 1784914"/>
                <a:gd name="connsiteY40" fmla="*/ 151827 h 1785599"/>
                <a:gd name="connsiteX41" fmla="*/ 1184466 w 1784914"/>
                <a:gd name="connsiteY41" fmla="*/ 98096 h 1785599"/>
                <a:gd name="connsiteX42" fmla="*/ 1217213 w 1784914"/>
                <a:gd name="connsiteY42" fmla="*/ 87922 h 1785599"/>
                <a:gd name="connsiteX43" fmla="*/ 1241301 w 1784914"/>
                <a:gd name="connsiteY43" fmla="*/ 177823 h 1785599"/>
                <a:gd name="connsiteX44" fmla="*/ 1375163 w 1784914"/>
                <a:gd name="connsiteY44" fmla="*/ 255107 h 1785599"/>
                <a:gd name="connsiteX45" fmla="*/ 1375163 w 1784914"/>
                <a:gd name="connsiteY45" fmla="*/ 255109 h 1785599"/>
                <a:gd name="connsiteX46" fmla="*/ 1452447 w 1784914"/>
                <a:gd name="connsiteY46" fmla="*/ 121247 h 1785599"/>
                <a:gd name="connsiteX47" fmla="*/ 1428421 w 1784914"/>
                <a:gd name="connsiteY47" fmla="*/ 31578 h 1785599"/>
                <a:gd name="connsiteX48" fmla="*/ 1466236 w 1784914"/>
                <a:gd name="connsiteY48" fmla="*/ 23158 h 1785599"/>
                <a:gd name="connsiteX49" fmla="*/ 1613458 w 1784914"/>
                <a:gd name="connsiteY49" fmla="*/ 2960 h 1785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784914" h="1785599">
                  <a:moveTo>
                    <a:pt x="1675960" y="0"/>
                  </a:moveTo>
                  <a:lnTo>
                    <a:pt x="1675960" y="91822"/>
                  </a:lnTo>
                  <a:cubicBezTo>
                    <a:pt x="1675960" y="137094"/>
                    <a:pt x="1703485" y="175937"/>
                    <a:pt x="1742714" y="192530"/>
                  </a:cubicBezTo>
                  <a:lnTo>
                    <a:pt x="1784914" y="201050"/>
                  </a:lnTo>
                  <a:lnTo>
                    <a:pt x="1784914" y="1785599"/>
                  </a:lnTo>
                  <a:lnTo>
                    <a:pt x="200774" y="1785599"/>
                  </a:lnTo>
                  <a:lnTo>
                    <a:pt x="192186" y="1743057"/>
                  </a:lnTo>
                  <a:cubicBezTo>
                    <a:pt x="175593" y="1703829"/>
                    <a:pt x="136750" y="1676303"/>
                    <a:pt x="91477" y="1676303"/>
                  </a:cubicBezTo>
                  <a:lnTo>
                    <a:pt x="0" y="1676303"/>
                  </a:lnTo>
                  <a:lnTo>
                    <a:pt x="3727" y="1602503"/>
                  </a:lnTo>
                  <a:cubicBezTo>
                    <a:pt x="9100" y="1549592"/>
                    <a:pt x="16777" y="1497363"/>
                    <a:pt x="26655" y="1445916"/>
                  </a:cubicBezTo>
                  <a:lnTo>
                    <a:pt x="30766" y="1428639"/>
                  </a:lnTo>
                  <a:lnTo>
                    <a:pt x="120902" y="1452791"/>
                  </a:lnTo>
                  <a:cubicBezTo>
                    <a:pt x="179209" y="1468414"/>
                    <a:pt x="239141" y="1433812"/>
                    <a:pt x="254764" y="1375506"/>
                  </a:cubicBezTo>
                  <a:lnTo>
                    <a:pt x="254765" y="1375507"/>
                  </a:lnTo>
                  <a:cubicBezTo>
                    <a:pt x="270387" y="1317200"/>
                    <a:pt x="235786" y="1257269"/>
                    <a:pt x="177480" y="1241645"/>
                  </a:cubicBezTo>
                  <a:lnTo>
                    <a:pt x="88165" y="1217714"/>
                  </a:lnTo>
                  <a:lnTo>
                    <a:pt x="111529" y="1147442"/>
                  </a:lnTo>
                  <a:cubicBezTo>
                    <a:pt x="129806" y="1099534"/>
                    <a:pt x="150081" y="1052612"/>
                    <a:pt x="172252" y="1006779"/>
                  </a:cubicBezTo>
                  <a:lnTo>
                    <a:pt x="183017" y="986752"/>
                  </a:lnTo>
                  <a:lnTo>
                    <a:pt x="263752" y="1033364"/>
                  </a:lnTo>
                  <a:cubicBezTo>
                    <a:pt x="316027" y="1063546"/>
                    <a:pt x="382873" y="1045634"/>
                    <a:pt x="413054" y="993359"/>
                  </a:cubicBezTo>
                  <a:lnTo>
                    <a:pt x="413055" y="993359"/>
                  </a:lnTo>
                  <a:cubicBezTo>
                    <a:pt x="443237" y="941083"/>
                    <a:pt x="425325" y="874238"/>
                    <a:pt x="373050" y="844056"/>
                  </a:cubicBezTo>
                  <a:lnTo>
                    <a:pt x="293118" y="797908"/>
                  </a:lnTo>
                  <a:lnTo>
                    <a:pt x="327214" y="745653"/>
                  </a:lnTo>
                  <a:cubicBezTo>
                    <a:pt x="354727" y="707148"/>
                    <a:pt x="383728" y="669779"/>
                    <a:pt x="414132" y="633628"/>
                  </a:cubicBezTo>
                  <a:lnTo>
                    <a:pt x="444911" y="599824"/>
                  </a:lnTo>
                  <a:lnTo>
                    <a:pt x="510288" y="665202"/>
                  </a:lnTo>
                  <a:cubicBezTo>
                    <a:pt x="552971" y="707884"/>
                    <a:pt x="622175" y="707884"/>
                    <a:pt x="664857" y="665202"/>
                  </a:cubicBezTo>
                  <a:lnTo>
                    <a:pt x="664858" y="665202"/>
                  </a:lnTo>
                  <a:cubicBezTo>
                    <a:pt x="707542" y="622519"/>
                    <a:pt x="707542" y="553316"/>
                    <a:pt x="664858" y="510633"/>
                  </a:cubicBezTo>
                  <a:lnTo>
                    <a:pt x="599070" y="444845"/>
                  </a:lnTo>
                  <a:lnTo>
                    <a:pt x="612725" y="432033"/>
                  </a:lnTo>
                  <a:cubicBezTo>
                    <a:pt x="648407" y="401096"/>
                    <a:pt x="685325" y="371547"/>
                    <a:pt x="723393" y="343470"/>
                  </a:cubicBezTo>
                  <a:lnTo>
                    <a:pt x="798037" y="294280"/>
                  </a:lnTo>
                  <a:lnTo>
                    <a:pt x="843713" y="373393"/>
                  </a:lnTo>
                  <a:cubicBezTo>
                    <a:pt x="873894" y="425669"/>
                    <a:pt x="940740" y="443581"/>
                    <a:pt x="993016" y="413399"/>
                  </a:cubicBezTo>
                  <a:cubicBezTo>
                    <a:pt x="1045292" y="383218"/>
                    <a:pt x="1063203" y="316373"/>
                    <a:pt x="1033022" y="264097"/>
                  </a:cubicBezTo>
                  <a:lnTo>
                    <a:pt x="987192" y="184718"/>
                  </a:lnTo>
                  <a:lnTo>
                    <a:pt x="1050922" y="151827"/>
                  </a:lnTo>
                  <a:cubicBezTo>
                    <a:pt x="1094537" y="132194"/>
                    <a:pt x="1139080" y="114255"/>
                    <a:pt x="1184466" y="98096"/>
                  </a:cubicBezTo>
                  <a:lnTo>
                    <a:pt x="1217213" y="87922"/>
                  </a:lnTo>
                  <a:lnTo>
                    <a:pt x="1241301" y="177823"/>
                  </a:lnTo>
                  <a:cubicBezTo>
                    <a:pt x="1256925" y="236129"/>
                    <a:pt x="1316856" y="270731"/>
                    <a:pt x="1375163" y="255107"/>
                  </a:cubicBezTo>
                  <a:lnTo>
                    <a:pt x="1375163" y="255109"/>
                  </a:lnTo>
                  <a:cubicBezTo>
                    <a:pt x="1433469" y="239485"/>
                    <a:pt x="1468070" y="179554"/>
                    <a:pt x="1452447" y="121247"/>
                  </a:cubicBezTo>
                  <a:lnTo>
                    <a:pt x="1428421" y="31578"/>
                  </a:lnTo>
                  <a:lnTo>
                    <a:pt x="1466236" y="23158"/>
                  </a:lnTo>
                  <a:cubicBezTo>
                    <a:pt x="1514663" y="14450"/>
                    <a:pt x="1563764" y="7689"/>
                    <a:pt x="1613458" y="2960"/>
                  </a:cubicBezTo>
                  <a:close/>
                </a:path>
              </a:pathLst>
            </a:custGeom>
            <a:solidFill>
              <a:srgbClr val="0B81C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任意多边形 18">
              <a:extLst>
                <a:ext uri="{FF2B5EF4-FFF2-40B4-BE49-F238E27FC236}">
                  <a16:creationId xmlns:a16="http://schemas.microsoft.com/office/drawing/2014/main" id="{0F68A3A2-F873-46A9-8553-95CECE7C019A}"/>
                </a:ext>
              </a:extLst>
            </p:cNvPr>
            <p:cNvSpPr/>
            <p:nvPr/>
          </p:nvSpPr>
          <p:spPr>
            <a:xfrm flipV="1">
              <a:off x="4563063" y="4038600"/>
              <a:ext cx="1532937" cy="1533525"/>
            </a:xfrm>
            <a:custGeom>
              <a:avLst/>
              <a:gdLst>
                <a:gd name="connsiteX0" fmla="*/ 1675960 w 1784914"/>
                <a:gd name="connsiteY0" fmla="*/ 0 h 1785599"/>
                <a:gd name="connsiteX1" fmla="*/ 1675960 w 1784914"/>
                <a:gd name="connsiteY1" fmla="*/ 91822 h 1785599"/>
                <a:gd name="connsiteX2" fmla="*/ 1742714 w 1784914"/>
                <a:gd name="connsiteY2" fmla="*/ 192530 h 1785599"/>
                <a:gd name="connsiteX3" fmla="*/ 1784914 w 1784914"/>
                <a:gd name="connsiteY3" fmla="*/ 201050 h 1785599"/>
                <a:gd name="connsiteX4" fmla="*/ 1784914 w 1784914"/>
                <a:gd name="connsiteY4" fmla="*/ 1785599 h 1785599"/>
                <a:gd name="connsiteX5" fmla="*/ 200774 w 1784914"/>
                <a:gd name="connsiteY5" fmla="*/ 1785599 h 1785599"/>
                <a:gd name="connsiteX6" fmla="*/ 192186 w 1784914"/>
                <a:gd name="connsiteY6" fmla="*/ 1743057 h 1785599"/>
                <a:gd name="connsiteX7" fmla="*/ 91477 w 1784914"/>
                <a:gd name="connsiteY7" fmla="*/ 1676303 h 1785599"/>
                <a:gd name="connsiteX8" fmla="*/ 0 w 1784914"/>
                <a:gd name="connsiteY8" fmla="*/ 1676303 h 1785599"/>
                <a:gd name="connsiteX9" fmla="*/ 3727 w 1784914"/>
                <a:gd name="connsiteY9" fmla="*/ 1602503 h 1785599"/>
                <a:gd name="connsiteX10" fmla="*/ 26655 w 1784914"/>
                <a:gd name="connsiteY10" fmla="*/ 1445916 h 1785599"/>
                <a:gd name="connsiteX11" fmla="*/ 30766 w 1784914"/>
                <a:gd name="connsiteY11" fmla="*/ 1428639 h 1785599"/>
                <a:gd name="connsiteX12" fmla="*/ 120902 w 1784914"/>
                <a:gd name="connsiteY12" fmla="*/ 1452791 h 1785599"/>
                <a:gd name="connsiteX13" fmla="*/ 254764 w 1784914"/>
                <a:gd name="connsiteY13" fmla="*/ 1375506 h 1785599"/>
                <a:gd name="connsiteX14" fmla="*/ 254765 w 1784914"/>
                <a:gd name="connsiteY14" fmla="*/ 1375507 h 1785599"/>
                <a:gd name="connsiteX15" fmla="*/ 177480 w 1784914"/>
                <a:gd name="connsiteY15" fmla="*/ 1241645 h 1785599"/>
                <a:gd name="connsiteX16" fmla="*/ 88165 w 1784914"/>
                <a:gd name="connsiteY16" fmla="*/ 1217714 h 1785599"/>
                <a:gd name="connsiteX17" fmla="*/ 111529 w 1784914"/>
                <a:gd name="connsiteY17" fmla="*/ 1147442 h 1785599"/>
                <a:gd name="connsiteX18" fmla="*/ 172252 w 1784914"/>
                <a:gd name="connsiteY18" fmla="*/ 1006779 h 1785599"/>
                <a:gd name="connsiteX19" fmla="*/ 183017 w 1784914"/>
                <a:gd name="connsiteY19" fmla="*/ 986752 h 1785599"/>
                <a:gd name="connsiteX20" fmla="*/ 263752 w 1784914"/>
                <a:gd name="connsiteY20" fmla="*/ 1033364 h 1785599"/>
                <a:gd name="connsiteX21" fmla="*/ 413054 w 1784914"/>
                <a:gd name="connsiteY21" fmla="*/ 993359 h 1785599"/>
                <a:gd name="connsiteX22" fmla="*/ 413055 w 1784914"/>
                <a:gd name="connsiteY22" fmla="*/ 993359 h 1785599"/>
                <a:gd name="connsiteX23" fmla="*/ 373050 w 1784914"/>
                <a:gd name="connsiteY23" fmla="*/ 844056 h 1785599"/>
                <a:gd name="connsiteX24" fmla="*/ 293118 w 1784914"/>
                <a:gd name="connsiteY24" fmla="*/ 797908 h 1785599"/>
                <a:gd name="connsiteX25" fmla="*/ 327214 w 1784914"/>
                <a:gd name="connsiteY25" fmla="*/ 745653 h 1785599"/>
                <a:gd name="connsiteX26" fmla="*/ 414132 w 1784914"/>
                <a:gd name="connsiteY26" fmla="*/ 633628 h 1785599"/>
                <a:gd name="connsiteX27" fmla="*/ 444911 w 1784914"/>
                <a:gd name="connsiteY27" fmla="*/ 599824 h 1785599"/>
                <a:gd name="connsiteX28" fmla="*/ 510288 w 1784914"/>
                <a:gd name="connsiteY28" fmla="*/ 665202 h 1785599"/>
                <a:gd name="connsiteX29" fmla="*/ 664857 w 1784914"/>
                <a:gd name="connsiteY29" fmla="*/ 665202 h 1785599"/>
                <a:gd name="connsiteX30" fmla="*/ 664858 w 1784914"/>
                <a:gd name="connsiteY30" fmla="*/ 665202 h 1785599"/>
                <a:gd name="connsiteX31" fmla="*/ 664858 w 1784914"/>
                <a:gd name="connsiteY31" fmla="*/ 510633 h 1785599"/>
                <a:gd name="connsiteX32" fmla="*/ 599070 w 1784914"/>
                <a:gd name="connsiteY32" fmla="*/ 444845 h 1785599"/>
                <a:gd name="connsiteX33" fmla="*/ 612725 w 1784914"/>
                <a:gd name="connsiteY33" fmla="*/ 432033 h 1785599"/>
                <a:gd name="connsiteX34" fmla="*/ 723393 w 1784914"/>
                <a:gd name="connsiteY34" fmla="*/ 343470 h 1785599"/>
                <a:gd name="connsiteX35" fmla="*/ 798037 w 1784914"/>
                <a:gd name="connsiteY35" fmla="*/ 294280 h 1785599"/>
                <a:gd name="connsiteX36" fmla="*/ 843713 w 1784914"/>
                <a:gd name="connsiteY36" fmla="*/ 373393 h 1785599"/>
                <a:gd name="connsiteX37" fmla="*/ 993016 w 1784914"/>
                <a:gd name="connsiteY37" fmla="*/ 413399 h 1785599"/>
                <a:gd name="connsiteX38" fmla="*/ 1033022 w 1784914"/>
                <a:gd name="connsiteY38" fmla="*/ 264097 h 1785599"/>
                <a:gd name="connsiteX39" fmla="*/ 987192 w 1784914"/>
                <a:gd name="connsiteY39" fmla="*/ 184718 h 1785599"/>
                <a:gd name="connsiteX40" fmla="*/ 1050922 w 1784914"/>
                <a:gd name="connsiteY40" fmla="*/ 151827 h 1785599"/>
                <a:gd name="connsiteX41" fmla="*/ 1184466 w 1784914"/>
                <a:gd name="connsiteY41" fmla="*/ 98096 h 1785599"/>
                <a:gd name="connsiteX42" fmla="*/ 1217213 w 1784914"/>
                <a:gd name="connsiteY42" fmla="*/ 87922 h 1785599"/>
                <a:gd name="connsiteX43" fmla="*/ 1241301 w 1784914"/>
                <a:gd name="connsiteY43" fmla="*/ 177823 h 1785599"/>
                <a:gd name="connsiteX44" fmla="*/ 1375163 w 1784914"/>
                <a:gd name="connsiteY44" fmla="*/ 255107 h 1785599"/>
                <a:gd name="connsiteX45" fmla="*/ 1375163 w 1784914"/>
                <a:gd name="connsiteY45" fmla="*/ 255109 h 1785599"/>
                <a:gd name="connsiteX46" fmla="*/ 1452447 w 1784914"/>
                <a:gd name="connsiteY46" fmla="*/ 121247 h 1785599"/>
                <a:gd name="connsiteX47" fmla="*/ 1428421 w 1784914"/>
                <a:gd name="connsiteY47" fmla="*/ 31578 h 1785599"/>
                <a:gd name="connsiteX48" fmla="*/ 1466236 w 1784914"/>
                <a:gd name="connsiteY48" fmla="*/ 23158 h 1785599"/>
                <a:gd name="connsiteX49" fmla="*/ 1613458 w 1784914"/>
                <a:gd name="connsiteY49" fmla="*/ 2960 h 1785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784914" h="1785599">
                  <a:moveTo>
                    <a:pt x="1675960" y="0"/>
                  </a:moveTo>
                  <a:lnTo>
                    <a:pt x="1675960" y="91822"/>
                  </a:lnTo>
                  <a:cubicBezTo>
                    <a:pt x="1675960" y="137094"/>
                    <a:pt x="1703485" y="175937"/>
                    <a:pt x="1742714" y="192530"/>
                  </a:cubicBezTo>
                  <a:lnTo>
                    <a:pt x="1784914" y="201050"/>
                  </a:lnTo>
                  <a:lnTo>
                    <a:pt x="1784914" y="1785599"/>
                  </a:lnTo>
                  <a:lnTo>
                    <a:pt x="200774" y="1785599"/>
                  </a:lnTo>
                  <a:lnTo>
                    <a:pt x="192186" y="1743057"/>
                  </a:lnTo>
                  <a:cubicBezTo>
                    <a:pt x="175593" y="1703829"/>
                    <a:pt x="136750" y="1676303"/>
                    <a:pt x="91477" y="1676303"/>
                  </a:cubicBezTo>
                  <a:lnTo>
                    <a:pt x="0" y="1676303"/>
                  </a:lnTo>
                  <a:lnTo>
                    <a:pt x="3727" y="1602503"/>
                  </a:lnTo>
                  <a:cubicBezTo>
                    <a:pt x="9100" y="1549592"/>
                    <a:pt x="16777" y="1497363"/>
                    <a:pt x="26655" y="1445916"/>
                  </a:cubicBezTo>
                  <a:lnTo>
                    <a:pt x="30766" y="1428639"/>
                  </a:lnTo>
                  <a:lnTo>
                    <a:pt x="120902" y="1452791"/>
                  </a:lnTo>
                  <a:cubicBezTo>
                    <a:pt x="179209" y="1468414"/>
                    <a:pt x="239141" y="1433812"/>
                    <a:pt x="254764" y="1375506"/>
                  </a:cubicBezTo>
                  <a:lnTo>
                    <a:pt x="254765" y="1375507"/>
                  </a:lnTo>
                  <a:cubicBezTo>
                    <a:pt x="270387" y="1317200"/>
                    <a:pt x="235786" y="1257269"/>
                    <a:pt x="177480" y="1241645"/>
                  </a:cubicBezTo>
                  <a:lnTo>
                    <a:pt x="88165" y="1217714"/>
                  </a:lnTo>
                  <a:lnTo>
                    <a:pt x="111529" y="1147442"/>
                  </a:lnTo>
                  <a:cubicBezTo>
                    <a:pt x="129806" y="1099534"/>
                    <a:pt x="150081" y="1052612"/>
                    <a:pt x="172252" y="1006779"/>
                  </a:cubicBezTo>
                  <a:lnTo>
                    <a:pt x="183017" y="986752"/>
                  </a:lnTo>
                  <a:lnTo>
                    <a:pt x="263752" y="1033364"/>
                  </a:lnTo>
                  <a:cubicBezTo>
                    <a:pt x="316027" y="1063546"/>
                    <a:pt x="382873" y="1045634"/>
                    <a:pt x="413054" y="993359"/>
                  </a:cubicBezTo>
                  <a:lnTo>
                    <a:pt x="413055" y="993359"/>
                  </a:lnTo>
                  <a:cubicBezTo>
                    <a:pt x="443237" y="941083"/>
                    <a:pt x="425325" y="874238"/>
                    <a:pt x="373050" y="844056"/>
                  </a:cubicBezTo>
                  <a:lnTo>
                    <a:pt x="293118" y="797908"/>
                  </a:lnTo>
                  <a:lnTo>
                    <a:pt x="327214" y="745653"/>
                  </a:lnTo>
                  <a:cubicBezTo>
                    <a:pt x="354727" y="707148"/>
                    <a:pt x="383728" y="669779"/>
                    <a:pt x="414132" y="633628"/>
                  </a:cubicBezTo>
                  <a:lnTo>
                    <a:pt x="444911" y="599824"/>
                  </a:lnTo>
                  <a:lnTo>
                    <a:pt x="510288" y="665202"/>
                  </a:lnTo>
                  <a:cubicBezTo>
                    <a:pt x="552971" y="707884"/>
                    <a:pt x="622175" y="707884"/>
                    <a:pt x="664857" y="665202"/>
                  </a:cubicBezTo>
                  <a:lnTo>
                    <a:pt x="664858" y="665202"/>
                  </a:lnTo>
                  <a:cubicBezTo>
                    <a:pt x="707542" y="622519"/>
                    <a:pt x="707542" y="553316"/>
                    <a:pt x="664858" y="510633"/>
                  </a:cubicBezTo>
                  <a:lnTo>
                    <a:pt x="599070" y="444845"/>
                  </a:lnTo>
                  <a:lnTo>
                    <a:pt x="612725" y="432033"/>
                  </a:lnTo>
                  <a:cubicBezTo>
                    <a:pt x="648407" y="401096"/>
                    <a:pt x="685325" y="371547"/>
                    <a:pt x="723393" y="343470"/>
                  </a:cubicBezTo>
                  <a:lnTo>
                    <a:pt x="798037" y="294280"/>
                  </a:lnTo>
                  <a:lnTo>
                    <a:pt x="843713" y="373393"/>
                  </a:lnTo>
                  <a:cubicBezTo>
                    <a:pt x="873894" y="425669"/>
                    <a:pt x="940740" y="443581"/>
                    <a:pt x="993016" y="413399"/>
                  </a:cubicBezTo>
                  <a:cubicBezTo>
                    <a:pt x="1045292" y="383218"/>
                    <a:pt x="1063203" y="316373"/>
                    <a:pt x="1033022" y="264097"/>
                  </a:cubicBezTo>
                  <a:lnTo>
                    <a:pt x="987192" y="184718"/>
                  </a:lnTo>
                  <a:lnTo>
                    <a:pt x="1050922" y="151827"/>
                  </a:lnTo>
                  <a:cubicBezTo>
                    <a:pt x="1094537" y="132194"/>
                    <a:pt x="1139080" y="114255"/>
                    <a:pt x="1184466" y="98096"/>
                  </a:cubicBezTo>
                  <a:lnTo>
                    <a:pt x="1217213" y="87922"/>
                  </a:lnTo>
                  <a:lnTo>
                    <a:pt x="1241301" y="177823"/>
                  </a:lnTo>
                  <a:cubicBezTo>
                    <a:pt x="1256925" y="236129"/>
                    <a:pt x="1316856" y="270731"/>
                    <a:pt x="1375163" y="255107"/>
                  </a:cubicBezTo>
                  <a:lnTo>
                    <a:pt x="1375163" y="255109"/>
                  </a:lnTo>
                  <a:cubicBezTo>
                    <a:pt x="1433469" y="239485"/>
                    <a:pt x="1468070" y="179554"/>
                    <a:pt x="1452447" y="121247"/>
                  </a:cubicBezTo>
                  <a:lnTo>
                    <a:pt x="1428421" y="31578"/>
                  </a:lnTo>
                  <a:lnTo>
                    <a:pt x="1466236" y="23158"/>
                  </a:lnTo>
                  <a:cubicBezTo>
                    <a:pt x="1514663" y="14450"/>
                    <a:pt x="1563764" y="7689"/>
                    <a:pt x="1613458" y="2960"/>
                  </a:cubicBezTo>
                  <a:close/>
                </a:path>
              </a:pathLst>
            </a:custGeom>
            <a:solidFill>
              <a:srgbClr val="0B81C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任意多边形 19">
              <a:extLst>
                <a:ext uri="{FF2B5EF4-FFF2-40B4-BE49-F238E27FC236}">
                  <a16:creationId xmlns:a16="http://schemas.microsoft.com/office/drawing/2014/main" id="{69C816B7-DA90-484B-B55C-605628C6A60F}"/>
                </a:ext>
              </a:extLst>
            </p:cNvPr>
            <p:cNvSpPr/>
            <p:nvPr/>
          </p:nvSpPr>
          <p:spPr>
            <a:xfrm flipH="1" flipV="1">
              <a:off x="6096000" y="4038600"/>
              <a:ext cx="1532937" cy="1533525"/>
            </a:xfrm>
            <a:custGeom>
              <a:avLst/>
              <a:gdLst>
                <a:gd name="connsiteX0" fmla="*/ 1675960 w 1784914"/>
                <a:gd name="connsiteY0" fmla="*/ 0 h 1785599"/>
                <a:gd name="connsiteX1" fmla="*/ 1675960 w 1784914"/>
                <a:gd name="connsiteY1" fmla="*/ 91822 h 1785599"/>
                <a:gd name="connsiteX2" fmla="*/ 1742714 w 1784914"/>
                <a:gd name="connsiteY2" fmla="*/ 192530 h 1785599"/>
                <a:gd name="connsiteX3" fmla="*/ 1784914 w 1784914"/>
                <a:gd name="connsiteY3" fmla="*/ 201050 h 1785599"/>
                <a:gd name="connsiteX4" fmla="*/ 1784914 w 1784914"/>
                <a:gd name="connsiteY4" fmla="*/ 1785599 h 1785599"/>
                <a:gd name="connsiteX5" fmla="*/ 200774 w 1784914"/>
                <a:gd name="connsiteY5" fmla="*/ 1785599 h 1785599"/>
                <a:gd name="connsiteX6" fmla="*/ 192186 w 1784914"/>
                <a:gd name="connsiteY6" fmla="*/ 1743057 h 1785599"/>
                <a:gd name="connsiteX7" fmla="*/ 91477 w 1784914"/>
                <a:gd name="connsiteY7" fmla="*/ 1676303 h 1785599"/>
                <a:gd name="connsiteX8" fmla="*/ 0 w 1784914"/>
                <a:gd name="connsiteY8" fmla="*/ 1676303 h 1785599"/>
                <a:gd name="connsiteX9" fmla="*/ 3727 w 1784914"/>
                <a:gd name="connsiteY9" fmla="*/ 1602503 h 1785599"/>
                <a:gd name="connsiteX10" fmla="*/ 26655 w 1784914"/>
                <a:gd name="connsiteY10" fmla="*/ 1445916 h 1785599"/>
                <a:gd name="connsiteX11" fmla="*/ 30766 w 1784914"/>
                <a:gd name="connsiteY11" fmla="*/ 1428639 h 1785599"/>
                <a:gd name="connsiteX12" fmla="*/ 120902 w 1784914"/>
                <a:gd name="connsiteY12" fmla="*/ 1452791 h 1785599"/>
                <a:gd name="connsiteX13" fmla="*/ 254764 w 1784914"/>
                <a:gd name="connsiteY13" fmla="*/ 1375506 h 1785599"/>
                <a:gd name="connsiteX14" fmla="*/ 254765 w 1784914"/>
                <a:gd name="connsiteY14" fmla="*/ 1375507 h 1785599"/>
                <a:gd name="connsiteX15" fmla="*/ 177480 w 1784914"/>
                <a:gd name="connsiteY15" fmla="*/ 1241645 h 1785599"/>
                <a:gd name="connsiteX16" fmla="*/ 88165 w 1784914"/>
                <a:gd name="connsiteY16" fmla="*/ 1217714 h 1785599"/>
                <a:gd name="connsiteX17" fmla="*/ 111529 w 1784914"/>
                <a:gd name="connsiteY17" fmla="*/ 1147442 h 1785599"/>
                <a:gd name="connsiteX18" fmla="*/ 172252 w 1784914"/>
                <a:gd name="connsiteY18" fmla="*/ 1006779 h 1785599"/>
                <a:gd name="connsiteX19" fmla="*/ 183017 w 1784914"/>
                <a:gd name="connsiteY19" fmla="*/ 986752 h 1785599"/>
                <a:gd name="connsiteX20" fmla="*/ 263752 w 1784914"/>
                <a:gd name="connsiteY20" fmla="*/ 1033364 h 1785599"/>
                <a:gd name="connsiteX21" fmla="*/ 413054 w 1784914"/>
                <a:gd name="connsiteY21" fmla="*/ 993359 h 1785599"/>
                <a:gd name="connsiteX22" fmla="*/ 413055 w 1784914"/>
                <a:gd name="connsiteY22" fmla="*/ 993359 h 1785599"/>
                <a:gd name="connsiteX23" fmla="*/ 373050 w 1784914"/>
                <a:gd name="connsiteY23" fmla="*/ 844056 h 1785599"/>
                <a:gd name="connsiteX24" fmla="*/ 293118 w 1784914"/>
                <a:gd name="connsiteY24" fmla="*/ 797908 h 1785599"/>
                <a:gd name="connsiteX25" fmla="*/ 327214 w 1784914"/>
                <a:gd name="connsiteY25" fmla="*/ 745653 h 1785599"/>
                <a:gd name="connsiteX26" fmla="*/ 414132 w 1784914"/>
                <a:gd name="connsiteY26" fmla="*/ 633628 h 1785599"/>
                <a:gd name="connsiteX27" fmla="*/ 444911 w 1784914"/>
                <a:gd name="connsiteY27" fmla="*/ 599824 h 1785599"/>
                <a:gd name="connsiteX28" fmla="*/ 510288 w 1784914"/>
                <a:gd name="connsiteY28" fmla="*/ 665202 h 1785599"/>
                <a:gd name="connsiteX29" fmla="*/ 664857 w 1784914"/>
                <a:gd name="connsiteY29" fmla="*/ 665202 h 1785599"/>
                <a:gd name="connsiteX30" fmla="*/ 664858 w 1784914"/>
                <a:gd name="connsiteY30" fmla="*/ 665202 h 1785599"/>
                <a:gd name="connsiteX31" fmla="*/ 664858 w 1784914"/>
                <a:gd name="connsiteY31" fmla="*/ 510633 h 1785599"/>
                <a:gd name="connsiteX32" fmla="*/ 599070 w 1784914"/>
                <a:gd name="connsiteY32" fmla="*/ 444845 h 1785599"/>
                <a:gd name="connsiteX33" fmla="*/ 612725 w 1784914"/>
                <a:gd name="connsiteY33" fmla="*/ 432033 h 1785599"/>
                <a:gd name="connsiteX34" fmla="*/ 723393 w 1784914"/>
                <a:gd name="connsiteY34" fmla="*/ 343470 h 1785599"/>
                <a:gd name="connsiteX35" fmla="*/ 798037 w 1784914"/>
                <a:gd name="connsiteY35" fmla="*/ 294280 h 1785599"/>
                <a:gd name="connsiteX36" fmla="*/ 843713 w 1784914"/>
                <a:gd name="connsiteY36" fmla="*/ 373393 h 1785599"/>
                <a:gd name="connsiteX37" fmla="*/ 993016 w 1784914"/>
                <a:gd name="connsiteY37" fmla="*/ 413399 h 1785599"/>
                <a:gd name="connsiteX38" fmla="*/ 1033022 w 1784914"/>
                <a:gd name="connsiteY38" fmla="*/ 264097 h 1785599"/>
                <a:gd name="connsiteX39" fmla="*/ 987192 w 1784914"/>
                <a:gd name="connsiteY39" fmla="*/ 184718 h 1785599"/>
                <a:gd name="connsiteX40" fmla="*/ 1050922 w 1784914"/>
                <a:gd name="connsiteY40" fmla="*/ 151827 h 1785599"/>
                <a:gd name="connsiteX41" fmla="*/ 1184466 w 1784914"/>
                <a:gd name="connsiteY41" fmla="*/ 98096 h 1785599"/>
                <a:gd name="connsiteX42" fmla="*/ 1217213 w 1784914"/>
                <a:gd name="connsiteY42" fmla="*/ 87922 h 1785599"/>
                <a:gd name="connsiteX43" fmla="*/ 1241301 w 1784914"/>
                <a:gd name="connsiteY43" fmla="*/ 177823 h 1785599"/>
                <a:gd name="connsiteX44" fmla="*/ 1375163 w 1784914"/>
                <a:gd name="connsiteY44" fmla="*/ 255107 h 1785599"/>
                <a:gd name="connsiteX45" fmla="*/ 1375163 w 1784914"/>
                <a:gd name="connsiteY45" fmla="*/ 255109 h 1785599"/>
                <a:gd name="connsiteX46" fmla="*/ 1452447 w 1784914"/>
                <a:gd name="connsiteY46" fmla="*/ 121247 h 1785599"/>
                <a:gd name="connsiteX47" fmla="*/ 1428421 w 1784914"/>
                <a:gd name="connsiteY47" fmla="*/ 31578 h 1785599"/>
                <a:gd name="connsiteX48" fmla="*/ 1466236 w 1784914"/>
                <a:gd name="connsiteY48" fmla="*/ 23158 h 1785599"/>
                <a:gd name="connsiteX49" fmla="*/ 1613458 w 1784914"/>
                <a:gd name="connsiteY49" fmla="*/ 2960 h 1785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784914" h="1785599">
                  <a:moveTo>
                    <a:pt x="1675960" y="0"/>
                  </a:moveTo>
                  <a:lnTo>
                    <a:pt x="1675960" y="91822"/>
                  </a:lnTo>
                  <a:cubicBezTo>
                    <a:pt x="1675960" y="137094"/>
                    <a:pt x="1703485" y="175937"/>
                    <a:pt x="1742714" y="192530"/>
                  </a:cubicBezTo>
                  <a:lnTo>
                    <a:pt x="1784914" y="201050"/>
                  </a:lnTo>
                  <a:lnTo>
                    <a:pt x="1784914" y="1785599"/>
                  </a:lnTo>
                  <a:lnTo>
                    <a:pt x="200774" y="1785599"/>
                  </a:lnTo>
                  <a:lnTo>
                    <a:pt x="192186" y="1743057"/>
                  </a:lnTo>
                  <a:cubicBezTo>
                    <a:pt x="175593" y="1703829"/>
                    <a:pt x="136750" y="1676303"/>
                    <a:pt x="91477" y="1676303"/>
                  </a:cubicBezTo>
                  <a:lnTo>
                    <a:pt x="0" y="1676303"/>
                  </a:lnTo>
                  <a:lnTo>
                    <a:pt x="3727" y="1602503"/>
                  </a:lnTo>
                  <a:cubicBezTo>
                    <a:pt x="9100" y="1549592"/>
                    <a:pt x="16777" y="1497363"/>
                    <a:pt x="26655" y="1445916"/>
                  </a:cubicBezTo>
                  <a:lnTo>
                    <a:pt x="30766" y="1428639"/>
                  </a:lnTo>
                  <a:lnTo>
                    <a:pt x="120902" y="1452791"/>
                  </a:lnTo>
                  <a:cubicBezTo>
                    <a:pt x="179209" y="1468414"/>
                    <a:pt x="239141" y="1433812"/>
                    <a:pt x="254764" y="1375506"/>
                  </a:cubicBezTo>
                  <a:lnTo>
                    <a:pt x="254765" y="1375507"/>
                  </a:lnTo>
                  <a:cubicBezTo>
                    <a:pt x="270387" y="1317200"/>
                    <a:pt x="235786" y="1257269"/>
                    <a:pt x="177480" y="1241645"/>
                  </a:cubicBezTo>
                  <a:lnTo>
                    <a:pt x="88165" y="1217714"/>
                  </a:lnTo>
                  <a:lnTo>
                    <a:pt x="111529" y="1147442"/>
                  </a:lnTo>
                  <a:cubicBezTo>
                    <a:pt x="129806" y="1099534"/>
                    <a:pt x="150081" y="1052612"/>
                    <a:pt x="172252" y="1006779"/>
                  </a:cubicBezTo>
                  <a:lnTo>
                    <a:pt x="183017" y="986752"/>
                  </a:lnTo>
                  <a:lnTo>
                    <a:pt x="263752" y="1033364"/>
                  </a:lnTo>
                  <a:cubicBezTo>
                    <a:pt x="316027" y="1063546"/>
                    <a:pt x="382873" y="1045634"/>
                    <a:pt x="413054" y="993359"/>
                  </a:cubicBezTo>
                  <a:lnTo>
                    <a:pt x="413055" y="993359"/>
                  </a:lnTo>
                  <a:cubicBezTo>
                    <a:pt x="443237" y="941083"/>
                    <a:pt x="425325" y="874238"/>
                    <a:pt x="373050" y="844056"/>
                  </a:cubicBezTo>
                  <a:lnTo>
                    <a:pt x="293118" y="797908"/>
                  </a:lnTo>
                  <a:lnTo>
                    <a:pt x="327214" y="745653"/>
                  </a:lnTo>
                  <a:cubicBezTo>
                    <a:pt x="354727" y="707148"/>
                    <a:pt x="383728" y="669779"/>
                    <a:pt x="414132" y="633628"/>
                  </a:cubicBezTo>
                  <a:lnTo>
                    <a:pt x="444911" y="599824"/>
                  </a:lnTo>
                  <a:lnTo>
                    <a:pt x="510288" y="665202"/>
                  </a:lnTo>
                  <a:cubicBezTo>
                    <a:pt x="552971" y="707884"/>
                    <a:pt x="622175" y="707884"/>
                    <a:pt x="664857" y="665202"/>
                  </a:cubicBezTo>
                  <a:lnTo>
                    <a:pt x="664858" y="665202"/>
                  </a:lnTo>
                  <a:cubicBezTo>
                    <a:pt x="707542" y="622519"/>
                    <a:pt x="707542" y="553316"/>
                    <a:pt x="664858" y="510633"/>
                  </a:cubicBezTo>
                  <a:lnTo>
                    <a:pt x="599070" y="444845"/>
                  </a:lnTo>
                  <a:lnTo>
                    <a:pt x="612725" y="432033"/>
                  </a:lnTo>
                  <a:cubicBezTo>
                    <a:pt x="648407" y="401096"/>
                    <a:pt x="685325" y="371547"/>
                    <a:pt x="723393" y="343470"/>
                  </a:cubicBezTo>
                  <a:lnTo>
                    <a:pt x="798037" y="294280"/>
                  </a:lnTo>
                  <a:lnTo>
                    <a:pt x="843713" y="373393"/>
                  </a:lnTo>
                  <a:cubicBezTo>
                    <a:pt x="873894" y="425669"/>
                    <a:pt x="940740" y="443581"/>
                    <a:pt x="993016" y="413399"/>
                  </a:cubicBezTo>
                  <a:cubicBezTo>
                    <a:pt x="1045292" y="383218"/>
                    <a:pt x="1063203" y="316373"/>
                    <a:pt x="1033022" y="264097"/>
                  </a:cubicBezTo>
                  <a:lnTo>
                    <a:pt x="987192" y="184718"/>
                  </a:lnTo>
                  <a:lnTo>
                    <a:pt x="1050922" y="151827"/>
                  </a:lnTo>
                  <a:cubicBezTo>
                    <a:pt x="1094537" y="132194"/>
                    <a:pt x="1139080" y="114255"/>
                    <a:pt x="1184466" y="98096"/>
                  </a:cubicBezTo>
                  <a:lnTo>
                    <a:pt x="1217213" y="87922"/>
                  </a:lnTo>
                  <a:lnTo>
                    <a:pt x="1241301" y="177823"/>
                  </a:lnTo>
                  <a:cubicBezTo>
                    <a:pt x="1256925" y="236129"/>
                    <a:pt x="1316856" y="270731"/>
                    <a:pt x="1375163" y="255107"/>
                  </a:cubicBezTo>
                  <a:lnTo>
                    <a:pt x="1375163" y="255109"/>
                  </a:lnTo>
                  <a:cubicBezTo>
                    <a:pt x="1433469" y="239485"/>
                    <a:pt x="1468070" y="179554"/>
                    <a:pt x="1452447" y="121247"/>
                  </a:cubicBezTo>
                  <a:lnTo>
                    <a:pt x="1428421" y="31578"/>
                  </a:lnTo>
                  <a:lnTo>
                    <a:pt x="1466236" y="23158"/>
                  </a:lnTo>
                  <a:cubicBezTo>
                    <a:pt x="1514663" y="14450"/>
                    <a:pt x="1563764" y="7689"/>
                    <a:pt x="1613458" y="2960"/>
                  </a:cubicBezTo>
                  <a:close/>
                </a:path>
              </a:pathLst>
            </a:custGeom>
            <a:solidFill>
              <a:srgbClr val="0B81C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 157">
              <a:extLst>
                <a:ext uri="{FF2B5EF4-FFF2-40B4-BE49-F238E27FC236}">
                  <a16:creationId xmlns:a16="http://schemas.microsoft.com/office/drawing/2014/main" id="{04C2BCBB-1E90-49A3-9600-FEB1844C42FD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219291" y="4450030"/>
              <a:ext cx="270757" cy="298723"/>
            </a:xfrm>
            <a:custGeom>
              <a:avLst/>
              <a:gdLst>
                <a:gd name="T0" fmla="*/ 25 w 99"/>
                <a:gd name="T1" fmla="*/ 58 h 109"/>
                <a:gd name="T2" fmla="*/ 15 w 99"/>
                <a:gd name="T3" fmla="*/ 61 h 109"/>
                <a:gd name="T4" fmla="*/ 51 w 99"/>
                <a:gd name="T5" fmla="*/ 55 h 109"/>
                <a:gd name="T6" fmla="*/ 63 w 99"/>
                <a:gd name="T7" fmla="*/ 46 h 109"/>
                <a:gd name="T8" fmla="*/ 56 w 99"/>
                <a:gd name="T9" fmla="*/ 59 h 109"/>
                <a:gd name="T10" fmla="*/ 51 w 99"/>
                <a:gd name="T11" fmla="*/ 67 h 109"/>
                <a:gd name="T12" fmla="*/ 46 w 99"/>
                <a:gd name="T13" fmla="*/ 57 h 109"/>
                <a:gd name="T14" fmla="*/ 38 w 99"/>
                <a:gd name="T15" fmla="*/ 37 h 109"/>
                <a:gd name="T16" fmla="*/ 51 w 99"/>
                <a:gd name="T17" fmla="*/ 55 h 109"/>
                <a:gd name="T18" fmla="*/ 42 w 99"/>
                <a:gd name="T19" fmla="*/ 33 h 109"/>
                <a:gd name="T20" fmla="*/ 42 w 99"/>
                <a:gd name="T21" fmla="*/ 0 h 109"/>
                <a:gd name="T22" fmla="*/ 15 w 99"/>
                <a:gd name="T23" fmla="*/ 25 h 109"/>
                <a:gd name="T24" fmla="*/ 15 w 99"/>
                <a:gd name="T25" fmla="*/ 94 h 109"/>
                <a:gd name="T26" fmla="*/ 84 w 99"/>
                <a:gd name="T27" fmla="*/ 94 h 109"/>
                <a:gd name="T28" fmla="*/ 97 w 99"/>
                <a:gd name="T29" fmla="*/ 73 h 109"/>
                <a:gd name="T30" fmla="*/ 85 w 99"/>
                <a:gd name="T31" fmla="*/ 71 h 109"/>
                <a:gd name="T32" fmla="*/ 49 w 99"/>
                <a:gd name="T33" fmla="*/ 97 h 109"/>
                <a:gd name="T34" fmla="*/ 12 w 99"/>
                <a:gd name="T35" fmla="*/ 60 h 109"/>
                <a:gd name="T36" fmla="*/ 42 w 99"/>
                <a:gd name="T37" fmla="*/ 22 h 109"/>
                <a:gd name="T38" fmla="*/ 85 w 99"/>
                <a:gd name="T39" fmla="*/ 47 h 109"/>
                <a:gd name="T40" fmla="*/ 95 w 99"/>
                <a:gd name="T41" fmla="*/ 41 h 109"/>
                <a:gd name="T42" fmla="*/ 98 w 99"/>
                <a:gd name="T43" fmla="*/ 53 h 109"/>
                <a:gd name="T44" fmla="*/ 87 w 99"/>
                <a:gd name="T45" fmla="*/ 56 h 109"/>
                <a:gd name="T46" fmla="*/ 87 w 99"/>
                <a:gd name="T47" fmla="*/ 67 h 109"/>
                <a:gd name="T48" fmla="*/ 87 w 99"/>
                <a:gd name="T49" fmla="*/ 59 h 109"/>
                <a:gd name="T50" fmla="*/ 99 w 99"/>
                <a:gd name="T51" fmla="*/ 57 h 109"/>
                <a:gd name="T52" fmla="*/ 99 w 99"/>
                <a:gd name="T53" fmla="*/ 60 h 109"/>
                <a:gd name="T54" fmla="*/ 97 w 99"/>
                <a:gd name="T55" fmla="*/ 71 h 109"/>
                <a:gd name="T56" fmla="*/ 87 w 99"/>
                <a:gd name="T57" fmla="*/ 67 h 109"/>
                <a:gd name="T58" fmla="*/ 80 w 99"/>
                <a:gd name="T59" fmla="*/ 37 h 109"/>
                <a:gd name="T60" fmla="*/ 88 w 99"/>
                <a:gd name="T61" fmla="*/ 28 h 109"/>
                <a:gd name="T62" fmla="*/ 94 w 99"/>
                <a:gd name="T63" fmla="*/ 38 h 109"/>
                <a:gd name="T64" fmla="*/ 84 w 99"/>
                <a:gd name="T65" fmla="*/ 44 h 109"/>
                <a:gd name="T66" fmla="*/ 77 w 99"/>
                <a:gd name="T67" fmla="*/ 34 h 109"/>
                <a:gd name="T68" fmla="*/ 71 w 99"/>
                <a:gd name="T69" fmla="*/ 28 h 109"/>
                <a:gd name="T70" fmla="*/ 76 w 99"/>
                <a:gd name="T71" fmla="*/ 18 h 109"/>
                <a:gd name="T72" fmla="*/ 84 w 99"/>
                <a:gd name="T73" fmla="*/ 25 h 109"/>
                <a:gd name="T74" fmla="*/ 86 w 99"/>
                <a:gd name="T75" fmla="*/ 27 h 109"/>
                <a:gd name="T76" fmla="*/ 50 w 99"/>
                <a:gd name="T77" fmla="*/ 93 h 109"/>
                <a:gd name="T78" fmla="*/ 53 w 99"/>
                <a:gd name="T79" fmla="*/ 83 h 109"/>
                <a:gd name="T80" fmla="*/ 50 w 99"/>
                <a:gd name="T81" fmla="*/ 93 h 109"/>
                <a:gd name="T82" fmla="*/ 67 w 99"/>
                <a:gd name="T83" fmla="*/ 76 h 109"/>
                <a:gd name="T84" fmla="*/ 77 w 99"/>
                <a:gd name="T85" fmla="*/ 81 h 109"/>
                <a:gd name="T86" fmla="*/ 25 w 99"/>
                <a:gd name="T87" fmla="*/ 83 h 109"/>
                <a:gd name="T88" fmla="*/ 34 w 99"/>
                <a:gd name="T89" fmla="*/ 78 h 109"/>
                <a:gd name="T90" fmla="*/ 25 w 99"/>
                <a:gd name="T91" fmla="*/ 83 h 109"/>
                <a:gd name="T92" fmla="*/ 33 w 99"/>
                <a:gd name="T93" fmla="*/ 40 h 109"/>
                <a:gd name="T94" fmla="*/ 23 w 99"/>
                <a:gd name="T95" fmla="*/ 36 h 109"/>
                <a:gd name="T96" fmla="*/ 75 w 99"/>
                <a:gd name="T97" fmla="*/ 34 h 109"/>
                <a:gd name="T98" fmla="*/ 66 w 99"/>
                <a:gd name="T99" fmla="*/ 39 h 109"/>
                <a:gd name="T100" fmla="*/ 75 w 99"/>
                <a:gd name="T101" fmla="*/ 34 h 109"/>
                <a:gd name="T102" fmla="*/ 75 w 99"/>
                <a:gd name="T103" fmla="*/ 59 h 109"/>
                <a:gd name="T104" fmla="*/ 85 w 99"/>
                <a:gd name="T105" fmla="*/ 5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9" h="109">
                  <a:moveTo>
                    <a:pt x="15" y="58"/>
                  </a:moveTo>
                  <a:cubicBezTo>
                    <a:pt x="25" y="58"/>
                    <a:pt x="25" y="58"/>
                    <a:pt x="25" y="58"/>
                  </a:cubicBezTo>
                  <a:cubicBezTo>
                    <a:pt x="25" y="61"/>
                    <a:pt x="25" y="61"/>
                    <a:pt x="2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58"/>
                    <a:pt x="15" y="58"/>
                    <a:pt x="15" y="58"/>
                  </a:cubicBezTo>
                  <a:close/>
                  <a:moveTo>
                    <a:pt x="51" y="55"/>
                  </a:moveTo>
                  <a:cubicBezTo>
                    <a:pt x="52" y="55"/>
                    <a:pt x="52" y="55"/>
                    <a:pt x="53" y="55"/>
                  </a:cubicBezTo>
                  <a:cubicBezTo>
                    <a:pt x="56" y="52"/>
                    <a:pt x="60" y="48"/>
                    <a:pt x="63" y="46"/>
                  </a:cubicBezTo>
                  <a:cubicBezTo>
                    <a:pt x="64" y="46"/>
                    <a:pt x="65" y="47"/>
                    <a:pt x="66" y="48"/>
                  </a:cubicBezTo>
                  <a:cubicBezTo>
                    <a:pt x="63" y="53"/>
                    <a:pt x="60" y="56"/>
                    <a:pt x="56" y="59"/>
                  </a:cubicBezTo>
                  <a:cubicBezTo>
                    <a:pt x="57" y="60"/>
                    <a:pt x="57" y="60"/>
                    <a:pt x="57" y="61"/>
                  </a:cubicBezTo>
                  <a:cubicBezTo>
                    <a:pt x="57" y="64"/>
                    <a:pt x="54" y="67"/>
                    <a:pt x="51" y="67"/>
                  </a:cubicBezTo>
                  <a:cubicBezTo>
                    <a:pt x="47" y="67"/>
                    <a:pt x="45" y="64"/>
                    <a:pt x="45" y="61"/>
                  </a:cubicBezTo>
                  <a:cubicBezTo>
                    <a:pt x="45" y="59"/>
                    <a:pt x="45" y="58"/>
                    <a:pt x="46" y="57"/>
                  </a:cubicBezTo>
                  <a:cubicBezTo>
                    <a:pt x="41" y="51"/>
                    <a:pt x="38" y="45"/>
                    <a:pt x="35" y="38"/>
                  </a:cubicBezTo>
                  <a:cubicBezTo>
                    <a:pt x="36" y="38"/>
                    <a:pt x="37" y="37"/>
                    <a:pt x="38" y="37"/>
                  </a:cubicBezTo>
                  <a:cubicBezTo>
                    <a:pt x="42" y="42"/>
                    <a:pt x="46" y="49"/>
                    <a:pt x="49" y="55"/>
                  </a:cubicBezTo>
                  <a:cubicBezTo>
                    <a:pt x="49" y="55"/>
                    <a:pt x="50" y="55"/>
                    <a:pt x="51" y="55"/>
                  </a:cubicBezTo>
                  <a:close/>
                  <a:moveTo>
                    <a:pt x="42" y="22"/>
                  </a:moveTo>
                  <a:cubicBezTo>
                    <a:pt x="42" y="33"/>
                    <a:pt x="42" y="33"/>
                    <a:pt x="42" y="33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32" y="12"/>
                    <a:pt x="22" y="17"/>
                    <a:pt x="15" y="25"/>
                  </a:cubicBezTo>
                  <a:cubicBezTo>
                    <a:pt x="5" y="34"/>
                    <a:pt x="0" y="46"/>
                    <a:pt x="0" y="60"/>
                  </a:cubicBezTo>
                  <a:cubicBezTo>
                    <a:pt x="0" y="73"/>
                    <a:pt x="5" y="85"/>
                    <a:pt x="15" y="94"/>
                  </a:cubicBezTo>
                  <a:cubicBezTo>
                    <a:pt x="24" y="104"/>
                    <a:pt x="36" y="109"/>
                    <a:pt x="49" y="109"/>
                  </a:cubicBezTo>
                  <a:cubicBezTo>
                    <a:pt x="63" y="109"/>
                    <a:pt x="75" y="104"/>
                    <a:pt x="84" y="94"/>
                  </a:cubicBezTo>
                  <a:cubicBezTo>
                    <a:pt x="90" y="89"/>
                    <a:pt x="94" y="82"/>
                    <a:pt x="96" y="75"/>
                  </a:cubicBezTo>
                  <a:cubicBezTo>
                    <a:pt x="97" y="73"/>
                    <a:pt x="97" y="73"/>
                    <a:pt x="97" y="73"/>
                  </a:cubicBezTo>
                  <a:cubicBezTo>
                    <a:pt x="86" y="70"/>
                    <a:pt x="86" y="70"/>
                    <a:pt x="86" y="70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4" y="77"/>
                    <a:pt x="80" y="82"/>
                    <a:pt x="76" y="86"/>
                  </a:cubicBezTo>
                  <a:cubicBezTo>
                    <a:pt x="69" y="93"/>
                    <a:pt x="60" y="97"/>
                    <a:pt x="49" y="97"/>
                  </a:cubicBezTo>
                  <a:cubicBezTo>
                    <a:pt x="39" y="97"/>
                    <a:pt x="30" y="93"/>
                    <a:pt x="23" y="86"/>
                  </a:cubicBezTo>
                  <a:cubicBezTo>
                    <a:pt x="16" y="79"/>
                    <a:pt x="12" y="70"/>
                    <a:pt x="12" y="60"/>
                  </a:cubicBezTo>
                  <a:cubicBezTo>
                    <a:pt x="12" y="50"/>
                    <a:pt x="16" y="40"/>
                    <a:pt x="23" y="33"/>
                  </a:cubicBezTo>
                  <a:cubicBezTo>
                    <a:pt x="28" y="28"/>
                    <a:pt x="35" y="24"/>
                    <a:pt x="42" y="22"/>
                  </a:cubicBezTo>
                  <a:close/>
                  <a:moveTo>
                    <a:pt x="87" y="54"/>
                  </a:moveTo>
                  <a:cubicBezTo>
                    <a:pt x="87" y="52"/>
                    <a:pt x="86" y="49"/>
                    <a:pt x="85" y="47"/>
                  </a:cubicBezTo>
                  <a:cubicBezTo>
                    <a:pt x="84" y="45"/>
                    <a:pt x="84" y="45"/>
                    <a:pt x="84" y="45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6" y="43"/>
                    <a:pt x="96" y="43"/>
                    <a:pt x="96" y="43"/>
                  </a:cubicBezTo>
                  <a:cubicBezTo>
                    <a:pt x="97" y="46"/>
                    <a:pt x="98" y="50"/>
                    <a:pt x="98" y="53"/>
                  </a:cubicBezTo>
                  <a:cubicBezTo>
                    <a:pt x="99" y="55"/>
                    <a:pt x="99" y="55"/>
                    <a:pt x="99" y="55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7" y="54"/>
                    <a:pt x="87" y="54"/>
                    <a:pt x="87" y="54"/>
                  </a:cubicBezTo>
                  <a:close/>
                  <a:moveTo>
                    <a:pt x="87" y="67"/>
                  </a:moveTo>
                  <a:cubicBezTo>
                    <a:pt x="87" y="64"/>
                    <a:pt x="87" y="62"/>
                    <a:pt x="87" y="60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9" y="59"/>
                    <a:pt x="99" y="59"/>
                    <a:pt x="99" y="59"/>
                  </a:cubicBezTo>
                  <a:cubicBezTo>
                    <a:pt x="99" y="59"/>
                    <a:pt x="99" y="59"/>
                    <a:pt x="99" y="60"/>
                  </a:cubicBezTo>
                  <a:cubicBezTo>
                    <a:pt x="99" y="63"/>
                    <a:pt x="99" y="66"/>
                    <a:pt x="98" y="69"/>
                  </a:cubicBezTo>
                  <a:cubicBezTo>
                    <a:pt x="97" y="71"/>
                    <a:pt x="97" y="71"/>
                    <a:pt x="97" y="71"/>
                  </a:cubicBezTo>
                  <a:cubicBezTo>
                    <a:pt x="86" y="68"/>
                    <a:pt x="86" y="68"/>
                    <a:pt x="86" y="68"/>
                  </a:cubicBezTo>
                  <a:cubicBezTo>
                    <a:pt x="87" y="67"/>
                    <a:pt x="87" y="67"/>
                    <a:pt x="87" y="67"/>
                  </a:cubicBezTo>
                  <a:close/>
                  <a:moveTo>
                    <a:pt x="83" y="42"/>
                  </a:moveTo>
                  <a:cubicBezTo>
                    <a:pt x="82" y="40"/>
                    <a:pt x="81" y="38"/>
                    <a:pt x="80" y="37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91" y="32"/>
                    <a:pt x="92" y="35"/>
                    <a:pt x="94" y="38"/>
                  </a:cubicBezTo>
                  <a:cubicBezTo>
                    <a:pt x="95" y="40"/>
                    <a:pt x="95" y="40"/>
                    <a:pt x="95" y="40"/>
                  </a:cubicBezTo>
                  <a:cubicBezTo>
                    <a:pt x="84" y="44"/>
                    <a:pt x="84" y="44"/>
                    <a:pt x="84" y="44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77" y="34"/>
                  </a:moveTo>
                  <a:cubicBezTo>
                    <a:pt x="76" y="33"/>
                    <a:pt x="76" y="33"/>
                    <a:pt x="76" y="33"/>
                  </a:cubicBezTo>
                  <a:cubicBezTo>
                    <a:pt x="75" y="31"/>
                    <a:pt x="73" y="30"/>
                    <a:pt x="71" y="28"/>
                  </a:cubicBezTo>
                  <a:cubicBezTo>
                    <a:pt x="69" y="27"/>
                    <a:pt x="69" y="27"/>
                    <a:pt x="69" y="27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80" y="21"/>
                    <a:pt x="82" y="23"/>
                    <a:pt x="84" y="25"/>
                  </a:cubicBezTo>
                  <a:cubicBezTo>
                    <a:pt x="85" y="25"/>
                    <a:pt x="85" y="25"/>
                    <a:pt x="85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77" y="34"/>
                    <a:pt x="77" y="34"/>
                    <a:pt x="77" y="34"/>
                  </a:cubicBezTo>
                  <a:close/>
                  <a:moveTo>
                    <a:pt x="50" y="93"/>
                  </a:moveTo>
                  <a:cubicBezTo>
                    <a:pt x="50" y="83"/>
                    <a:pt x="50" y="83"/>
                    <a:pt x="50" y="83"/>
                  </a:cubicBezTo>
                  <a:cubicBezTo>
                    <a:pt x="53" y="83"/>
                    <a:pt x="53" y="83"/>
                    <a:pt x="53" y="8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0" y="93"/>
                    <a:pt x="50" y="93"/>
                    <a:pt x="50" y="93"/>
                  </a:cubicBezTo>
                  <a:close/>
                  <a:moveTo>
                    <a:pt x="74" y="83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7" y="81"/>
                    <a:pt x="77" y="81"/>
                    <a:pt x="77" y="81"/>
                  </a:cubicBezTo>
                  <a:cubicBezTo>
                    <a:pt x="74" y="83"/>
                    <a:pt x="74" y="83"/>
                    <a:pt x="74" y="83"/>
                  </a:cubicBezTo>
                  <a:close/>
                  <a:moveTo>
                    <a:pt x="25" y="83"/>
                  </a:moveTo>
                  <a:cubicBezTo>
                    <a:pt x="32" y="76"/>
                    <a:pt x="32" y="76"/>
                    <a:pt x="32" y="76"/>
                  </a:cubicBezTo>
                  <a:cubicBezTo>
                    <a:pt x="34" y="78"/>
                    <a:pt x="34" y="78"/>
                    <a:pt x="34" y="78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5" y="83"/>
                    <a:pt x="25" y="83"/>
                    <a:pt x="25" y="83"/>
                  </a:cubicBezTo>
                  <a:close/>
                  <a:moveTo>
                    <a:pt x="26" y="33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6" y="33"/>
                    <a:pt x="26" y="33"/>
                    <a:pt x="26" y="33"/>
                  </a:cubicBezTo>
                  <a:close/>
                  <a:moveTo>
                    <a:pt x="75" y="34"/>
                  </a:moveTo>
                  <a:cubicBezTo>
                    <a:pt x="73" y="32"/>
                    <a:pt x="73" y="32"/>
                    <a:pt x="73" y="32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5" y="34"/>
                    <a:pt x="75" y="34"/>
                    <a:pt x="75" y="34"/>
                  </a:cubicBezTo>
                  <a:close/>
                  <a:moveTo>
                    <a:pt x="85" y="59"/>
                  </a:moveTo>
                  <a:cubicBezTo>
                    <a:pt x="75" y="59"/>
                    <a:pt x="75" y="59"/>
                    <a:pt x="75" y="59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85" y="56"/>
                    <a:pt x="85" y="56"/>
                    <a:pt x="85" y="56"/>
                  </a:cubicBezTo>
                  <a:lnTo>
                    <a:pt x="85" y="5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4DD011E3-90A5-4AEA-A1A2-22A17F15D41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694345" y="4532876"/>
              <a:ext cx="240570" cy="324277"/>
              <a:chOff x="3722033" y="3714538"/>
              <a:chExt cx="500321" cy="674410"/>
            </a:xfrm>
            <a:solidFill>
              <a:schemeClr val="bg1"/>
            </a:solidFill>
          </p:grpSpPr>
          <p:sp>
            <p:nvSpPr>
              <p:cNvPr id="21" name="Freeform 27">
                <a:extLst>
                  <a:ext uri="{FF2B5EF4-FFF2-40B4-BE49-F238E27FC236}">
                    <a16:creationId xmlns:a16="http://schemas.microsoft.com/office/drawing/2014/main" id="{B1525B5A-5A1E-4C72-BF67-216624D8A2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18586" y="4203888"/>
                <a:ext cx="306118" cy="185060"/>
              </a:xfrm>
              <a:custGeom>
                <a:avLst/>
                <a:gdLst>
                  <a:gd name="T0" fmla="*/ 317 w 354"/>
                  <a:gd name="T1" fmla="*/ 5 h 214"/>
                  <a:gd name="T2" fmla="*/ 354 w 354"/>
                  <a:gd name="T3" fmla="*/ 186 h 214"/>
                  <a:gd name="T4" fmla="*/ 294 w 354"/>
                  <a:gd name="T5" fmla="*/ 171 h 214"/>
                  <a:gd name="T6" fmla="*/ 250 w 354"/>
                  <a:gd name="T7" fmla="*/ 214 h 214"/>
                  <a:gd name="T8" fmla="*/ 215 w 354"/>
                  <a:gd name="T9" fmla="*/ 44 h 214"/>
                  <a:gd name="T10" fmla="*/ 230 w 354"/>
                  <a:gd name="T11" fmla="*/ 46 h 214"/>
                  <a:gd name="T12" fmla="*/ 241 w 354"/>
                  <a:gd name="T13" fmla="*/ 45 h 214"/>
                  <a:gd name="T14" fmla="*/ 287 w 354"/>
                  <a:gd name="T15" fmla="*/ 7 h 214"/>
                  <a:gd name="T16" fmla="*/ 292 w 354"/>
                  <a:gd name="T17" fmla="*/ 0 h 214"/>
                  <a:gd name="T18" fmla="*/ 300 w 354"/>
                  <a:gd name="T19" fmla="*/ 2 h 214"/>
                  <a:gd name="T20" fmla="*/ 317 w 354"/>
                  <a:gd name="T21" fmla="*/ 5 h 214"/>
                  <a:gd name="T22" fmla="*/ 140 w 354"/>
                  <a:gd name="T23" fmla="*/ 44 h 214"/>
                  <a:gd name="T24" fmla="*/ 105 w 354"/>
                  <a:gd name="T25" fmla="*/ 214 h 214"/>
                  <a:gd name="T26" fmla="*/ 60 w 354"/>
                  <a:gd name="T27" fmla="*/ 171 h 214"/>
                  <a:gd name="T28" fmla="*/ 0 w 354"/>
                  <a:gd name="T29" fmla="*/ 186 h 214"/>
                  <a:gd name="T30" fmla="*/ 38 w 354"/>
                  <a:gd name="T31" fmla="*/ 5 h 214"/>
                  <a:gd name="T32" fmla="*/ 55 w 354"/>
                  <a:gd name="T33" fmla="*/ 2 h 214"/>
                  <a:gd name="T34" fmla="*/ 63 w 354"/>
                  <a:gd name="T35" fmla="*/ 0 h 214"/>
                  <a:gd name="T36" fmla="*/ 67 w 354"/>
                  <a:gd name="T37" fmla="*/ 7 h 214"/>
                  <a:gd name="T38" fmla="*/ 103 w 354"/>
                  <a:gd name="T39" fmla="*/ 42 h 214"/>
                  <a:gd name="T40" fmla="*/ 114 w 354"/>
                  <a:gd name="T41" fmla="*/ 45 h 214"/>
                  <a:gd name="T42" fmla="*/ 140 w 354"/>
                  <a:gd name="T43" fmla="*/ 44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54" h="214">
                    <a:moveTo>
                      <a:pt x="317" y="5"/>
                    </a:moveTo>
                    <a:cubicBezTo>
                      <a:pt x="354" y="186"/>
                      <a:pt x="354" y="186"/>
                      <a:pt x="354" y="186"/>
                    </a:cubicBezTo>
                    <a:cubicBezTo>
                      <a:pt x="294" y="171"/>
                      <a:pt x="294" y="171"/>
                      <a:pt x="294" y="171"/>
                    </a:cubicBezTo>
                    <a:cubicBezTo>
                      <a:pt x="250" y="214"/>
                      <a:pt x="250" y="214"/>
                      <a:pt x="250" y="214"/>
                    </a:cubicBezTo>
                    <a:cubicBezTo>
                      <a:pt x="215" y="44"/>
                      <a:pt x="215" y="44"/>
                      <a:pt x="215" y="44"/>
                    </a:cubicBezTo>
                    <a:cubicBezTo>
                      <a:pt x="220" y="45"/>
                      <a:pt x="225" y="46"/>
                      <a:pt x="230" y="46"/>
                    </a:cubicBezTo>
                    <a:cubicBezTo>
                      <a:pt x="234" y="46"/>
                      <a:pt x="238" y="46"/>
                      <a:pt x="241" y="45"/>
                    </a:cubicBezTo>
                    <a:cubicBezTo>
                      <a:pt x="264" y="40"/>
                      <a:pt x="276" y="25"/>
                      <a:pt x="287" y="7"/>
                    </a:cubicBezTo>
                    <a:cubicBezTo>
                      <a:pt x="289" y="5"/>
                      <a:pt x="290" y="2"/>
                      <a:pt x="292" y="0"/>
                    </a:cubicBezTo>
                    <a:cubicBezTo>
                      <a:pt x="295" y="0"/>
                      <a:pt x="298" y="1"/>
                      <a:pt x="300" y="2"/>
                    </a:cubicBezTo>
                    <a:cubicBezTo>
                      <a:pt x="306" y="3"/>
                      <a:pt x="311" y="4"/>
                      <a:pt x="317" y="5"/>
                    </a:cubicBezTo>
                    <a:close/>
                    <a:moveTo>
                      <a:pt x="140" y="44"/>
                    </a:moveTo>
                    <a:cubicBezTo>
                      <a:pt x="105" y="214"/>
                      <a:pt x="105" y="214"/>
                      <a:pt x="105" y="214"/>
                    </a:cubicBezTo>
                    <a:cubicBezTo>
                      <a:pt x="60" y="171"/>
                      <a:pt x="60" y="171"/>
                      <a:pt x="60" y="171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38" y="5"/>
                      <a:pt x="38" y="5"/>
                      <a:pt x="38" y="5"/>
                    </a:cubicBezTo>
                    <a:cubicBezTo>
                      <a:pt x="43" y="4"/>
                      <a:pt x="49" y="3"/>
                      <a:pt x="55" y="2"/>
                    </a:cubicBezTo>
                    <a:cubicBezTo>
                      <a:pt x="57" y="1"/>
                      <a:pt x="60" y="1"/>
                      <a:pt x="63" y="0"/>
                    </a:cubicBezTo>
                    <a:cubicBezTo>
                      <a:pt x="65" y="2"/>
                      <a:pt x="66" y="5"/>
                      <a:pt x="67" y="7"/>
                    </a:cubicBezTo>
                    <a:cubicBezTo>
                      <a:pt x="77" y="21"/>
                      <a:pt x="86" y="35"/>
                      <a:pt x="103" y="42"/>
                    </a:cubicBezTo>
                    <a:cubicBezTo>
                      <a:pt x="106" y="43"/>
                      <a:pt x="110" y="44"/>
                      <a:pt x="114" y="45"/>
                    </a:cubicBezTo>
                    <a:cubicBezTo>
                      <a:pt x="123" y="47"/>
                      <a:pt x="131" y="46"/>
                      <a:pt x="14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Freeform 28">
                <a:extLst>
                  <a:ext uri="{FF2B5EF4-FFF2-40B4-BE49-F238E27FC236}">
                    <a16:creationId xmlns:a16="http://schemas.microsoft.com/office/drawing/2014/main" id="{AF95290D-114E-4C04-8FA8-FB0F9A3BE4C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722033" y="3714538"/>
                <a:ext cx="500321" cy="500687"/>
              </a:xfrm>
              <a:custGeom>
                <a:avLst/>
                <a:gdLst>
                  <a:gd name="T0" fmla="*/ 289 w 579"/>
                  <a:gd name="T1" fmla="*/ 28 h 579"/>
                  <a:gd name="T2" fmla="*/ 346 w 579"/>
                  <a:gd name="T3" fmla="*/ 4 h 579"/>
                  <a:gd name="T4" fmla="*/ 390 w 579"/>
                  <a:gd name="T5" fmla="*/ 48 h 579"/>
                  <a:gd name="T6" fmla="*/ 451 w 579"/>
                  <a:gd name="T7" fmla="*/ 48 h 579"/>
                  <a:gd name="T8" fmla="*/ 475 w 579"/>
                  <a:gd name="T9" fmla="*/ 105 h 579"/>
                  <a:gd name="T10" fmla="*/ 532 w 579"/>
                  <a:gd name="T11" fmla="*/ 128 h 579"/>
                  <a:gd name="T12" fmla="*/ 531 w 579"/>
                  <a:gd name="T13" fmla="*/ 190 h 579"/>
                  <a:gd name="T14" fmla="*/ 575 w 579"/>
                  <a:gd name="T15" fmla="*/ 233 h 579"/>
                  <a:gd name="T16" fmla="*/ 551 w 579"/>
                  <a:gd name="T17" fmla="*/ 290 h 579"/>
                  <a:gd name="T18" fmla="*/ 575 w 579"/>
                  <a:gd name="T19" fmla="*/ 347 h 579"/>
                  <a:gd name="T20" fmla="*/ 531 w 579"/>
                  <a:gd name="T21" fmla="*/ 390 h 579"/>
                  <a:gd name="T22" fmla="*/ 532 w 579"/>
                  <a:gd name="T23" fmla="*/ 452 h 579"/>
                  <a:gd name="T24" fmla="*/ 475 w 579"/>
                  <a:gd name="T25" fmla="*/ 475 h 579"/>
                  <a:gd name="T26" fmla="*/ 451 w 579"/>
                  <a:gd name="T27" fmla="*/ 532 h 579"/>
                  <a:gd name="T28" fmla="*/ 390 w 579"/>
                  <a:gd name="T29" fmla="*/ 532 h 579"/>
                  <a:gd name="T30" fmla="*/ 346 w 579"/>
                  <a:gd name="T31" fmla="*/ 575 h 579"/>
                  <a:gd name="T32" fmla="*/ 289 w 579"/>
                  <a:gd name="T33" fmla="*/ 552 h 579"/>
                  <a:gd name="T34" fmla="*/ 233 w 579"/>
                  <a:gd name="T35" fmla="*/ 575 h 579"/>
                  <a:gd name="T36" fmla="*/ 189 w 579"/>
                  <a:gd name="T37" fmla="*/ 532 h 579"/>
                  <a:gd name="T38" fmla="*/ 128 w 579"/>
                  <a:gd name="T39" fmla="*/ 532 h 579"/>
                  <a:gd name="T40" fmla="*/ 104 w 579"/>
                  <a:gd name="T41" fmla="*/ 475 h 579"/>
                  <a:gd name="T42" fmla="*/ 47 w 579"/>
                  <a:gd name="T43" fmla="*/ 452 h 579"/>
                  <a:gd name="T44" fmla="*/ 47 w 579"/>
                  <a:gd name="T45" fmla="*/ 390 h 579"/>
                  <a:gd name="T46" fmla="*/ 4 w 579"/>
                  <a:gd name="T47" fmla="*/ 347 h 579"/>
                  <a:gd name="T48" fmla="*/ 27 w 579"/>
                  <a:gd name="T49" fmla="*/ 290 h 579"/>
                  <a:gd name="T50" fmla="*/ 4 w 579"/>
                  <a:gd name="T51" fmla="*/ 233 h 579"/>
                  <a:gd name="T52" fmla="*/ 47 w 579"/>
                  <a:gd name="T53" fmla="*/ 190 h 579"/>
                  <a:gd name="T54" fmla="*/ 47 w 579"/>
                  <a:gd name="T55" fmla="*/ 128 h 579"/>
                  <a:gd name="T56" fmla="*/ 104 w 579"/>
                  <a:gd name="T57" fmla="*/ 105 h 579"/>
                  <a:gd name="T58" fmla="*/ 128 w 579"/>
                  <a:gd name="T59" fmla="*/ 48 h 579"/>
                  <a:gd name="T60" fmla="*/ 189 w 579"/>
                  <a:gd name="T61" fmla="*/ 48 h 579"/>
                  <a:gd name="T62" fmla="*/ 233 w 579"/>
                  <a:gd name="T63" fmla="*/ 4 h 579"/>
                  <a:gd name="T64" fmla="*/ 289 w 579"/>
                  <a:gd name="T65" fmla="*/ 28 h 579"/>
                  <a:gd name="T66" fmla="*/ 367 w 579"/>
                  <a:gd name="T67" fmla="*/ 103 h 579"/>
                  <a:gd name="T68" fmla="*/ 87 w 579"/>
                  <a:gd name="T69" fmla="*/ 288 h 579"/>
                  <a:gd name="T70" fmla="*/ 367 w 579"/>
                  <a:gd name="T71" fmla="*/ 477 h 579"/>
                  <a:gd name="T72" fmla="*/ 431 w 579"/>
                  <a:gd name="T73" fmla="*/ 146 h 579"/>
                  <a:gd name="T74" fmla="*/ 367 w 579"/>
                  <a:gd name="T75" fmla="*/ 103 h 5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79" h="579">
                    <a:moveTo>
                      <a:pt x="289" y="28"/>
                    </a:moveTo>
                    <a:cubicBezTo>
                      <a:pt x="308" y="29"/>
                      <a:pt x="327" y="0"/>
                      <a:pt x="346" y="4"/>
                    </a:cubicBezTo>
                    <a:cubicBezTo>
                      <a:pt x="365" y="8"/>
                      <a:pt x="371" y="42"/>
                      <a:pt x="390" y="48"/>
                    </a:cubicBezTo>
                    <a:cubicBezTo>
                      <a:pt x="407" y="56"/>
                      <a:pt x="435" y="37"/>
                      <a:pt x="451" y="48"/>
                    </a:cubicBezTo>
                    <a:cubicBezTo>
                      <a:pt x="467" y="58"/>
                      <a:pt x="460" y="92"/>
                      <a:pt x="475" y="105"/>
                    </a:cubicBezTo>
                    <a:cubicBezTo>
                      <a:pt x="487" y="119"/>
                      <a:pt x="521" y="112"/>
                      <a:pt x="532" y="128"/>
                    </a:cubicBezTo>
                    <a:cubicBezTo>
                      <a:pt x="542" y="144"/>
                      <a:pt x="523" y="172"/>
                      <a:pt x="531" y="190"/>
                    </a:cubicBezTo>
                    <a:cubicBezTo>
                      <a:pt x="537" y="208"/>
                      <a:pt x="571" y="214"/>
                      <a:pt x="575" y="233"/>
                    </a:cubicBezTo>
                    <a:cubicBezTo>
                      <a:pt x="579" y="252"/>
                      <a:pt x="550" y="271"/>
                      <a:pt x="551" y="290"/>
                    </a:cubicBezTo>
                    <a:cubicBezTo>
                      <a:pt x="550" y="309"/>
                      <a:pt x="579" y="328"/>
                      <a:pt x="575" y="347"/>
                    </a:cubicBezTo>
                    <a:cubicBezTo>
                      <a:pt x="571" y="366"/>
                      <a:pt x="538" y="372"/>
                      <a:pt x="531" y="390"/>
                    </a:cubicBezTo>
                    <a:cubicBezTo>
                      <a:pt x="523" y="407"/>
                      <a:pt x="542" y="436"/>
                      <a:pt x="532" y="452"/>
                    </a:cubicBezTo>
                    <a:cubicBezTo>
                      <a:pt x="521" y="468"/>
                      <a:pt x="487" y="461"/>
                      <a:pt x="475" y="475"/>
                    </a:cubicBezTo>
                    <a:cubicBezTo>
                      <a:pt x="460" y="488"/>
                      <a:pt x="467" y="521"/>
                      <a:pt x="451" y="532"/>
                    </a:cubicBezTo>
                    <a:cubicBezTo>
                      <a:pt x="435" y="543"/>
                      <a:pt x="407" y="523"/>
                      <a:pt x="390" y="532"/>
                    </a:cubicBezTo>
                    <a:cubicBezTo>
                      <a:pt x="372" y="538"/>
                      <a:pt x="365" y="572"/>
                      <a:pt x="346" y="575"/>
                    </a:cubicBezTo>
                    <a:cubicBezTo>
                      <a:pt x="327" y="579"/>
                      <a:pt x="309" y="550"/>
                      <a:pt x="289" y="552"/>
                    </a:cubicBezTo>
                    <a:cubicBezTo>
                      <a:pt x="270" y="550"/>
                      <a:pt x="252" y="579"/>
                      <a:pt x="233" y="575"/>
                    </a:cubicBezTo>
                    <a:cubicBezTo>
                      <a:pt x="214" y="572"/>
                      <a:pt x="207" y="538"/>
                      <a:pt x="189" y="532"/>
                    </a:cubicBezTo>
                    <a:cubicBezTo>
                      <a:pt x="172" y="523"/>
                      <a:pt x="144" y="543"/>
                      <a:pt x="128" y="532"/>
                    </a:cubicBezTo>
                    <a:cubicBezTo>
                      <a:pt x="112" y="521"/>
                      <a:pt x="119" y="488"/>
                      <a:pt x="104" y="475"/>
                    </a:cubicBezTo>
                    <a:cubicBezTo>
                      <a:pt x="92" y="461"/>
                      <a:pt x="58" y="468"/>
                      <a:pt x="47" y="452"/>
                    </a:cubicBezTo>
                    <a:cubicBezTo>
                      <a:pt x="36" y="436"/>
                      <a:pt x="56" y="407"/>
                      <a:pt x="47" y="390"/>
                    </a:cubicBezTo>
                    <a:cubicBezTo>
                      <a:pt x="41" y="372"/>
                      <a:pt x="8" y="366"/>
                      <a:pt x="4" y="347"/>
                    </a:cubicBezTo>
                    <a:cubicBezTo>
                      <a:pt x="0" y="328"/>
                      <a:pt x="29" y="309"/>
                      <a:pt x="27" y="290"/>
                    </a:cubicBezTo>
                    <a:cubicBezTo>
                      <a:pt x="29" y="271"/>
                      <a:pt x="0" y="252"/>
                      <a:pt x="4" y="233"/>
                    </a:cubicBezTo>
                    <a:cubicBezTo>
                      <a:pt x="8" y="214"/>
                      <a:pt x="41" y="208"/>
                      <a:pt x="47" y="190"/>
                    </a:cubicBezTo>
                    <a:cubicBezTo>
                      <a:pt x="56" y="172"/>
                      <a:pt x="36" y="144"/>
                      <a:pt x="47" y="128"/>
                    </a:cubicBezTo>
                    <a:cubicBezTo>
                      <a:pt x="58" y="112"/>
                      <a:pt x="92" y="119"/>
                      <a:pt x="104" y="105"/>
                    </a:cubicBezTo>
                    <a:cubicBezTo>
                      <a:pt x="119" y="92"/>
                      <a:pt x="112" y="58"/>
                      <a:pt x="128" y="48"/>
                    </a:cubicBezTo>
                    <a:cubicBezTo>
                      <a:pt x="144" y="37"/>
                      <a:pt x="172" y="56"/>
                      <a:pt x="189" y="48"/>
                    </a:cubicBezTo>
                    <a:cubicBezTo>
                      <a:pt x="207" y="42"/>
                      <a:pt x="214" y="8"/>
                      <a:pt x="233" y="4"/>
                    </a:cubicBezTo>
                    <a:cubicBezTo>
                      <a:pt x="252" y="0"/>
                      <a:pt x="270" y="29"/>
                      <a:pt x="289" y="28"/>
                    </a:cubicBezTo>
                    <a:close/>
                    <a:moveTo>
                      <a:pt x="367" y="103"/>
                    </a:moveTo>
                    <a:cubicBezTo>
                      <a:pt x="234" y="48"/>
                      <a:pt x="88" y="145"/>
                      <a:pt x="87" y="288"/>
                    </a:cubicBezTo>
                    <a:cubicBezTo>
                      <a:pt x="86" y="433"/>
                      <a:pt x="233" y="532"/>
                      <a:pt x="367" y="477"/>
                    </a:cubicBezTo>
                    <a:cubicBezTo>
                      <a:pt x="501" y="421"/>
                      <a:pt x="534" y="247"/>
                      <a:pt x="431" y="146"/>
                    </a:cubicBezTo>
                    <a:cubicBezTo>
                      <a:pt x="413" y="127"/>
                      <a:pt x="391" y="113"/>
                      <a:pt x="367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Freeform 29">
                <a:extLst>
                  <a:ext uri="{FF2B5EF4-FFF2-40B4-BE49-F238E27FC236}">
                    <a16:creationId xmlns:a16="http://schemas.microsoft.com/office/drawing/2014/main" id="{F3C8FEF9-351B-421D-B527-48C6E9F2D5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29192" y="3821698"/>
                <a:ext cx="286002" cy="287100"/>
              </a:xfrm>
              <a:custGeom>
                <a:avLst/>
                <a:gdLst>
                  <a:gd name="T0" fmla="*/ 165 w 331"/>
                  <a:gd name="T1" fmla="*/ 0 h 332"/>
                  <a:gd name="T2" fmla="*/ 331 w 331"/>
                  <a:gd name="T3" fmla="*/ 166 h 332"/>
                  <a:gd name="T4" fmla="*/ 165 w 331"/>
                  <a:gd name="T5" fmla="*/ 332 h 332"/>
                  <a:gd name="T6" fmla="*/ 0 w 331"/>
                  <a:gd name="T7" fmla="*/ 166 h 332"/>
                  <a:gd name="T8" fmla="*/ 165 w 331"/>
                  <a:gd name="T9" fmla="*/ 0 h 332"/>
                  <a:gd name="T10" fmla="*/ 176 w 331"/>
                  <a:gd name="T11" fmla="*/ 50 h 332"/>
                  <a:gd name="T12" fmla="*/ 205 w 331"/>
                  <a:gd name="T13" fmla="*/ 111 h 332"/>
                  <a:gd name="T14" fmla="*/ 272 w 331"/>
                  <a:gd name="T15" fmla="*/ 119 h 332"/>
                  <a:gd name="T16" fmla="*/ 282 w 331"/>
                  <a:gd name="T17" fmla="*/ 127 h 332"/>
                  <a:gd name="T18" fmla="*/ 279 w 331"/>
                  <a:gd name="T19" fmla="*/ 140 h 332"/>
                  <a:gd name="T20" fmla="*/ 229 w 331"/>
                  <a:gd name="T21" fmla="*/ 186 h 332"/>
                  <a:gd name="T22" fmla="*/ 242 w 331"/>
                  <a:gd name="T23" fmla="*/ 252 h 332"/>
                  <a:gd name="T24" fmla="*/ 237 w 331"/>
                  <a:gd name="T25" fmla="*/ 265 h 332"/>
                  <a:gd name="T26" fmla="*/ 224 w 331"/>
                  <a:gd name="T27" fmla="*/ 265 h 332"/>
                  <a:gd name="T28" fmla="*/ 165 w 331"/>
                  <a:gd name="T29" fmla="*/ 232 h 332"/>
                  <a:gd name="T30" fmla="*/ 106 w 331"/>
                  <a:gd name="T31" fmla="*/ 265 h 332"/>
                  <a:gd name="T32" fmla="*/ 93 w 331"/>
                  <a:gd name="T33" fmla="*/ 265 h 332"/>
                  <a:gd name="T34" fmla="*/ 89 w 331"/>
                  <a:gd name="T35" fmla="*/ 252 h 332"/>
                  <a:gd name="T36" fmla="*/ 102 w 331"/>
                  <a:gd name="T37" fmla="*/ 186 h 332"/>
                  <a:gd name="T38" fmla="*/ 52 w 331"/>
                  <a:gd name="T39" fmla="*/ 140 h 332"/>
                  <a:gd name="T40" fmla="*/ 49 w 331"/>
                  <a:gd name="T41" fmla="*/ 127 h 332"/>
                  <a:gd name="T42" fmla="*/ 59 w 331"/>
                  <a:gd name="T43" fmla="*/ 119 h 332"/>
                  <a:gd name="T44" fmla="*/ 126 w 331"/>
                  <a:gd name="T45" fmla="*/ 111 h 332"/>
                  <a:gd name="T46" fmla="*/ 154 w 331"/>
                  <a:gd name="T47" fmla="*/ 50 h 332"/>
                  <a:gd name="T48" fmla="*/ 165 w 331"/>
                  <a:gd name="T49" fmla="*/ 43 h 332"/>
                  <a:gd name="T50" fmla="*/ 176 w 331"/>
                  <a:gd name="T51" fmla="*/ 5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31" h="332">
                    <a:moveTo>
                      <a:pt x="165" y="0"/>
                    </a:moveTo>
                    <a:cubicBezTo>
                      <a:pt x="257" y="0"/>
                      <a:pt x="331" y="74"/>
                      <a:pt x="331" y="166"/>
                    </a:cubicBezTo>
                    <a:cubicBezTo>
                      <a:pt x="331" y="257"/>
                      <a:pt x="257" y="332"/>
                      <a:pt x="165" y="332"/>
                    </a:cubicBezTo>
                    <a:cubicBezTo>
                      <a:pt x="74" y="332"/>
                      <a:pt x="0" y="257"/>
                      <a:pt x="0" y="166"/>
                    </a:cubicBezTo>
                    <a:cubicBezTo>
                      <a:pt x="0" y="74"/>
                      <a:pt x="74" y="0"/>
                      <a:pt x="165" y="0"/>
                    </a:cubicBezTo>
                    <a:close/>
                    <a:moveTo>
                      <a:pt x="176" y="50"/>
                    </a:moveTo>
                    <a:cubicBezTo>
                      <a:pt x="205" y="111"/>
                      <a:pt x="205" y="111"/>
                      <a:pt x="205" y="111"/>
                    </a:cubicBezTo>
                    <a:cubicBezTo>
                      <a:pt x="272" y="119"/>
                      <a:pt x="272" y="119"/>
                      <a:pt x="272" y="119"/>
                    </a:cubicBezTo>
                    <a:cubicBezTo>
                      <a:pt x="277" y="120"/>
                      <a:pt x="281" y="123"/>
                      <a:pt x="282" y="127"/>
                    </a:cubicBezTo>
                    <a:cubicBezTo>
                      <a:pt x="284" y="132"/>
                      <a:pt x="282" y="137"/>
                      <a:pt x="279" y="140"/>
                    </a:cubicBezTo>
                    <a:cubicBezTo>
                      <a:pt x="229" y="186"/>
                      <a:pt x="229" y="186"/>
                      <a:pt x="229" y="186"/>
                    </a:cubicBezTo>
                    <a:cubicBezTo>
                      <a:pt x="242" y="252"/>
                      <a:pt x="242" y="252"/>
                      <a:pt x="242" y="252"/>
                    </a:cubicBezTo>
                    <a:cubicBezTo>
                      <a:pt x="243" y="257"/>
                      <a:pt x="241" y="262"/>
                      <a:pt x="237" y="265"/>
                    </a:cubicBezTo>
                    <a:cubicBezTo>
                      <a:pt x="234" y="267"/>
                      <a:pt x="229" y="268"/>
                      <a:pt x="224" y="265"/>
                    </a:cubicBezTo>
                    <a:cubicBezTo>
                      <a:pt x="165" y="232"/>
                      <a:pt x="165" y="232"/>
                      <a:pt x="165" y="232"/>
                    </a:cubicBezTo>
                    <a:cubicBezTo>
                      <a:pt x="106" y="265"/>
                      <a:pt x="106" y="265"/>
                      <a:pt x="106" y="265"/>
                    </a:cubicBezTo>
                    <a:cubicBezTo>
                      <a:pt x="102" y="268"/>
                      <a:pt x="97" y="267"/>
                      <a:pt x="93" y="265"/>
                    </a:cubicBezTo>
                    <a:cubicBezTo>
                      <a:pt x="89" y="262"/>
                      <a:pt x="88" y="257"/>
                      <a:pt x="89" y="252"/>
                    </a:cubicBezTo>
                    <a:cubicBezTo>
                      <a:pt x="102" y="186"/>
                      <a:pt x="102" y="186"/>
                      <a:pt x="102" y="186"/>
                    </a:cubicBezTo>
                    <a:cubicBezTo>
                      <a:pt x="52" y="140"/>
                      <a:pt x="52" y="140"/>
                      <a:pt x="52" y="140"/>
                    </a:cubicBezTo>
                    <a:cubicBezTo>
                      <a:pt x="48" y="137"/>
                      <a:pt x="47" y="132"/>
                      <a:pt x="49" y="127"/>
                    </a:cubicBezTo>
                    <a:cubicBezTo>
                      <a:pt x="50" y="123"/>
                      <a:pt x="54" y="120"/>
                      <a:pt x="59" y="119"/>
                    </a:cubicBezTo>
                    <a:cubicBezTo>
                      <a:pt x="126" y="111"/>
                      <a:pt x="126" y="111"/>
                      <a:pt x="126" y="111"/>
                    </a:cubicBezTo>
                    <a:cubicBezTo>
                      <a:pt x="154" y="50"/>
                      <a:pt x="154" y="50"/>
                      <a:pt x="154" y="50"/>
                    </a:cubicBezTo>
                    <a:cubicBezTo>
                      <a:pt x="156" y="45"/>
                      <a:pt x="161" y="43"/>
                      <a:pt x="165" y="43"/>
                    </a:cubicBezTo>
                    <a:cubicBezTo>
                      <a:pt x="170" y="43"/>
                      <a:pt x="174" y="45"/>
                      <a:pt x="176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EAC0AF32-248A-4D50-9581-0B206869A63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658187" y="3161490"/>
              <a:ext cx="312886" cy="266228"/>
              <a:chOff x="7909299" y="3772690"/>
              <a:chExt cx="667095" cy="567616"/>
            </a:xfrm>
            <a:solidFill>
              <a:schemeClr val="bg1"/>
            </a:solidFill>
          </p:grpSpPr>
          <p:sp>
            <p:nvSpPr>
              <p:cNvPr id="19" name="Freeform 16">
                <a:extLst>
                  <a:ext uri="{FF2B5EF4-FFF2-40B4-BE49-F238E27FC236}">
                    <a16:creationId xmlns:a16="http://schemas.microsoft.com/office/drawing/2014/main" id="{A125FF72-71B3-4A25-A129-1B4679C46F7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909299" y="3772690"/>
                <a:ext cx="623207" cy="567616"/>
              </a:xfrm>
              <a:custGeom>
                <a:avLst/>
                <a:gdLst>
                  <a:gd name="T0" fmla="*/ 499 w 721"/>
                  <a:gd name="T1" fmla="*/ 196 h 657"/>
                  <a:gd name="T2" fmla="*/ 637 w 721"/>
                  <a:gd name="T3" fmla="*/ 322 h 657"/>
                  <a:gd name="T4" fmla="*/ 646 w 721"/>
                  <a:gd name="T5" fmla="*/ 329 h 657"/>
                  <a:gd name="T6" fmla="*/ 672 w 721"/>
                  <a:gd name="T7" fmla="*/ 353 h 657"/>
                  <a:gd name="T8" fmla="*/ 686 w 721"/>
                  <a:gd name="T9" fmla="*/ 367 h 657"/>
                  <a:gd name="T10" fmla="*/ 669 w 721"/>
                  <a:gd name="T11" fmla="*/ 472 h 657"/>
                  <a:gd name="T12" fmla="*/ 611 w 721"/>
                  <a:gd name="T13" fmla="*/ 550 h 657"/>
                  <a:gd name="T14" fmla="*/ 539 w 721"/>
                  <a:gd name="T15" fmla="*/ 598 h 657"/>
                  <a:gd name="T16" fmla="*/ 439 w 721"/>
                  <a:gd name="T17" fmla="*/ 633 h 657"/>
                  <a:gd name="T18" fmla="*/ 433 w 721"/>
                  <a:gd name="T19" fmla="*/ 629 h 657"/>
                  <a:gd name="T20" fmla="*/ 449 w 721"/>
                  <a:gd name="T21" fmla="*/ 594 h 657"/>
                  <a:gd name="T22" fmla="*/ 481 w 721"/>
                  <a:gd name="T23" fmla="*/ 606 h 657"/>
                  <a:gd name="T24" fmla="*/ 501 w 721"/>
                  <a:gd name="T25" fmla="*/ 591 h 657"/>
                  <a:gd name="T26" fmla="*/ 501 w 721"/>
                  <a:gd name="T27" fmla="*/ 577 h 657"/>
                  <a:gd name="T28" fmla="*/ 452 w 721"/>
                  <a:gd name="T29" fmla="*/ 538 h 657"/>
                  <a:gd name="T30" fmla="*/ 449 w 721"/>
                  <a:gd name="T31" fmla="*/ 511 h 657"/>
                  <a:gd name="T32" fmla="*/ 475 w 721"/>
                  <a:gd name="T33" fmla="*/ 508 h 657"/>
                  <a:gd name="T34" fmla="*/ 530 w 721"/>
                  <a:gd name="T35" fmla="*/ 551 h 657"/>
                  <a:gd name="T36" fmla="*/ 567 w 721"/>
                  <a:gd name="T37" fmla="*/ 557 h 657"/>
                  <a:gd name="T38" fmla="*/ 572 w 721"/>
                  <a:gd name="T39" fmla="*/ 549 h 657"/>
                  <a:gd name="T40" fmla="*/ 570 w 721"/>
                  <a:gd name="T41" fmla="*/ 532 h 657"/>
                  <a:gd name="T42" fmla="*/ 506 w 721"/>
                  <a:gd name="T43" fmla="*/ 481 h 657"/>
                  <a:gd name="T44" fmla="*/ 503 w 721"/>
                  <a:gd name="T45" fmla="*/ 455 h 657"/>
                  <a:gd name="T46" fmla="*/ 529 w 721"/>
                  <a:gd name="T47" fmla="*/ 451 h 657"/>
                  <a:gd name="T48" fmla="*/ 596 w 721"/>
                  <a:gd name="T49" fmla="*/ 504 h 657"/>
                  <a:gd name="T50" fmla="*/ 598 w 721"/>
                  <a:gd name="T51" fmla="*/ 505 h 657"/>
                  <a:gd name="T52" fmla="*/ 620 w 721"/>
                  <a:gd name="T53" fmla="*/ 467 h 657"/>
                  <a:gd name="T54" fmla="*/ 549 w 721"/>
                  <a:gd name="T55" fmla="*/ 414 h 657"/>
                  <a:gd name="T56" fmla="*/ 546 w 721"/>
                  <a:gd name="T57" fmla="*/ 388 h 657"/>
                  <a:gd name="T58" fmla="*/ 572 w 721"/>
                  <a:gd name="T59" fmla="*/ 384 h 657"/>
                  <a:gd name="T60" fmla="*/ 642 w 721"/>
                  <a:gd name="T61" fmla="*/ 437 h 657"/>
                  <a:gd name="T62" fmla="*/ 663 w 721"/>
                  <a:gd name="T63" fmla="*/ 429 h 657"/>
                  <a:gd name="T64" fmla="*/ 659 w 721"/>
                  <a:gd name="T65" fmla="*/ 394 h 657"/>
                  <a:gd name="T66" fmla="*/ 645 w 721"/>
                  <a:gd name="T67" fmla="*/ 379 h 657"/>
                  <a:gd name="T68" fmla="*/ 457 w 721"/>
                  <a:gd name="T69" fmla="*/ 209 h 657"/>
                  <a:gd name="T70" fmla="*/ 462 w 721"/>
                  <a:gd name="T71" fmla="*/ 198 h 657"/>
                  <a:gd name="T72" fmla="*/ 496 w 721"/>
                  <a:gd name="T73" fmla="*/ 196 h 657"/>
                  <a:gd name="T74" fmla="*/ 499 w 721"/>
                  <a:gd name="T75" fmla="*/ 196 h 657"/>
                  <a:gd name="T76" fmla="*/ 86 w 721"/>
                  <a:gd name="T77" fmla="*/ 355 h 657"/>
                  <a:gd name="T78" fmla="*/ 59 w 721"/>
                  <a:gd name="T79" fmla="*/ 262 h 657"/>
                  <a:gd name="T80" fmla="*/ 35 w 721"/>
                  <a:gd name="T81" fmla="*/ 239 h 657"/>
                  <a:gd name="T82" fmla="*/ 0 w 721"/>
                  <a:gd name="T83" fmla="*/ 176 h 657"/>
                  <a:gd name="T84" fmla="*/ 16 w 721"/>
                  <a:gd name="T85" fmla="*/ 135 h 657"/>
                  <a:gd name="T86" fmla="*/ 116 w 721"/>
                  <a:gd name="T87" fmla="*/ 27 h 657"/>
                  <a:gd name="T88" fmla="*/ 199 w 721"/>
                  <a:gd name="T89" fmla="*/ 20 h 657"/>
                  <a:gd name="T90" fmla="*/ 242 w 721"/>
                  <a:gd name="T91" fmla="*/ 46 h 657"/>
                  <a:gd name="T92" fmla="*/ 254 w 721"/>
                  <a:gd name="T93" fmla="*/ 50 h 657"/>
                  <a:gd name="T94" fmla="*/ 350 w 721"/>
                  <a:gd name="T95" fmla="*/ 33 h 657"/>
                  <a:gd name="T96" fmla="*/ 284 w 721"/>
                  <a:gd name="T97" fmla="*/ 82 h 657"/>
                  <a:gd name="T98" fmla="*/ 260 w 721"/>
                  <a:gd name="T99" fmla="*/ 87 h 657"/>
                  <a:gd name="T100" fmla="*/ 195 w 721"/>
                  <a:gd name="T101" fmla="*/ 64 h 657"/>
                  <a:gd name="T102" fmla="*/ 176 w 721"/>
                  <a:gd name="T103" fmla="*/ 50 h 657"/>
                  <a:gd name="T104" fmla="*/ 144 w 721"/>
                  <a:gd name="T105" fmla="*/ 53 h 657"/>
                  <a:gd name="T106" fmla="*/ 44 w 721"/>
                  <a:gd name="T107" fmla="*/ 161 h 657"/>
                  <a:gd name="T108" fmla="*/ 44 w 721"/>
                  <a:gd name="T109" fmla="*/ 193 h 657"/>
                  <a:gd name="T110" fmla="*/ 69 w 721"/>
                  <a:gd name="T111" fmla="*/ 220 h 657"/>
                  <a:gd name="T112" fmla="*/ 97 w 721"/>
                  <a:gd name="T113" fmla="*/ 257 h 657"/>
                  <a:gd name="T114" fmla="*/ 115 w 721"/>
                  <a:gd name="T115" fmla="*/ 330 h 657"/>
                  <a:gd name="T116" fmla="*/ 86 w 721"/>
                  <a:gd name="T117" fmla="*/ 355 h 6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21" h="657">
                    <a:moveTo>
                      <a:pt x="499" y="196"/>
                    </a:moveTo>
                    <a:cubicBezTo>
                      <a:pt x="545" y="237"/>
                      <a:pt x="592" y="279"/>
                      <a:pt x="637" y="322"/>
                    </a:cubicBezTo>
                    <a:cubicBezTo>
                      <a:pt x="640" y="325"/>
                      <a:pt x="643" y="327"/>
                      <a:pt x="646" y="329"/>
                    </a:cubicBezTo>
                    <a:cubicBezTo>
                      <a:pt x="672" y="353"/>
                      <a:pt x="672" y="353"/>
                      <a:pt x="672" y="353"/>
                    </a:cubicBezTo>
                    <a:cubicBezTo>
                      <a:pt x="686" y="367"/>
                      <a:pt x="686" y="367"/>
                      <a:pt x="686" y="367"/>
                    </a:cubicBezTo>
                    <a:cubicBezTo>
                      <a:pt x="721" y="403"/>
                      <a:pt x="707" y="456"/>
                      <a:pt x="669" y="472"/>
                    </a:cubicBezTo>
                    <a:cubicBezTo>
                      <a:pt x="685" y="513"/>
                      <a:pt x="652" y="552"/>
                      <a:pt x="611" y="550"/>
                    </a:cubicBezTo>
                    <a:cubicBezTo>
                      <a:pt x="606" y="584"/>
                      <a:pt x="574" y="607"/>
                      <a:pt x="539" y="598"/>
                    </a:cubicBezTo>
                    <a:cubicBezTo>
                      <a:pt x="529" y="641"/>
                      <a:pt x="479" y="657"/>
                      <a:pt x="439" y="633"/>
                    </a:cubicBezTo>
                    <a:cubicBezTo>
                      <a:pt x="433" y="629"/>
                      <a:pt x="433" y="629"/>
                      <a:pt x="433" y="629"/>
                    </a:cubicBezTo>
                    <a:cubicBezTo>
                      <a:pt x="441" y="619"/>
                      <a:pt x="446" y="607"/>
                      <a:pt x="449" y="594"/>
                    </a:cubicBezTo>
                    <a:cubicBezTo>
                      <a:pt x="460" y="601"/>
                      <a:pt x="468" y="607"/>
                      <a:pt x="481" y="606"/>
                    </a:cubicBezTo>
                    <a:cubicBezTo>
                      <a:pt x="490" y="605"/>
                      <a:pt x="499" y="600"/>
                      <a:pt x="501" y="591"/>
                    </a:cubicBezTo>
                    <a:cubicBezTo>
                      <a:pt x="502" y="587"/>
                      <a:pt x="502" y="583"/>
                      <a:pt x="501" y="577"/>
                    </a:cubicBezTo>
                    <a:cubicBezTo>
                      <a:pt x="452" y="538"/>
                      <a:pt x="452" y="538"/>
                      <a:pt x="452" y="538"/>
                    </a:cubicBezTo>
                    <a:cubicBezTo>
                      <a:pt x="444" y="531"/>
                      <a:pt x="442" y="519"/>
                      <a:pt x="449" y="511"/>
                    </a:cubicBezTo>
                    <a:cubicBezTo>
                      <a:pt x="455" y="503"/>
                      <a:pt x="467" y="502"/>
                      <a:pt x="475" y="508"/>
                    </a:cubicBezTo>
                    <a:cubicBezTo>
                      <a:pt x="530" y="551"/>
                      <a:pt x="530" y="551"/>
                      <a:pt x="530" y="551"/>
                    </a:cubicBezTo>
                    <a:cubicBezTo>
                      <a:pt x="543" y="562"/>
                      <a:pt x="556" y="566"/>
                      <a:pt x="567" y="557"/>
                    </a:cubicBezTo>
                    <a:cubicBezTo>
                      <a:pt x="569" y="555"/>
                      <a:pt x="571" y="552"/>
                      <a:pt x="572" y="549"/>
                    </a:cubicBezTo>
                    <a:cubicBezTo>
                      <a:pt x="574" y="544"/>
                      <a:pt x="576" y="536"/>
                      <a:pt x="570" y="532"/>
                    </a:cubicBezTo>
                    <a:cubicBezTo>
                      <a:pt x="506" y="481"/>
                      <a:pt x="506" y="481"/>
                      <a:pt x="506" y="481"/>
                    </a:cubicBezTo>
                    <a:cubicBezTo>
                      <a:pt x="498" y="475"/>
                      <a:pt x="496" y="463"/>
                      <a:pt x="503" y="455"/>
                    </a:cubicBezTo>
                    <a:cubicBezTo>
                      <a:pt x="509" y="446"/>
                      <a:pt x="521" y="445"/>
                      <a:pt x="529" y="451"/>
                    </a:cubicBezTo>
                    <a:cubicBezTo>
                      <a:pt x="596" y="504"/>
                      <a:pt x="596" y="504"/>
                      <a:pt x="596" y="504"/>
                    </a:cubicBezTo>
                    <a:cubicBezTo>
                      <a:pt x="597" y="504"/>
                      <a:pt x="597" y="505"/>
                      <a:pt x="598" y="505"/>
                    </a:cubicBezTo>
                    <a:cubicBezTo>
                      <a:pt x="620" y="525"/>
                      <a:pt x="656" y="496"/>
                      <a:pt x="620" y="467"/>
                    </a:cubicBezTo>
                    <a:cubicBezTo>
                      <a:pt x="549" y="414"/>
                      <a:pt x="549" y="414"/>
                      <a:pt x="549" y="414"/>
                    </a:cubicBezTo>
                    <a:cubicBezTo>
                      <a:pt x="541" y="408"/>
                      <a:pt x="539" y="396"/>
                      <a:pt x="546" y="388"/>
                    </a:cubicBezTo>
                    <a:cubicBezTo>
                      <a:pt x="552" y="379"/>
                      <a:pt x="564" y="378"/>
                      <a:pt x="572" y="384"/>
                    </a:cubicBezTo>
                    <a:cubicBezTo>
                      <a:pt x="642" y="437"/>
                      <a:pt x="642" y="437"/>
                      <a:pt x="642" y="437"/>
                    </a:cubicBezTo>
                    <a:cubicBezTo>
                      <a:pt x="649" y="441"/>
                      <a:pt x="659" y="436"/>
                      <a:pt x="663" y="429"/>
                    </a:cubicBezTo>
                    <a:cubicBezTo>
                      <a:pt x="671" y="419"/>
                      <a:pt x="670" y="405"/>
                      <a:pt x="659" y="394"/>
                    </a:cubicBezTo>
                    <a:cubicBezTo>
                      <a:pt x="645" y="379"/>
                      <a:pt x="645" y="379"/>
                      <a:pt x="645" y="379"/>
                    </a:cubicBezTo>
                    <a:cubicBezTo>
                      <a:pt x="457" y="209"/>
                      <a:pt x="457" y="209"/>
                      <a:pt x="457" y="209"/>
                    </a:cubicBezTo>
                    <a:cubicBezTo>
                      <a:pt x="453" y="205"/>
                      <a:pt x="456" y="198"/>
                      <a:pt x="462" y="198"/>
                    </a:cubicBezTo>
                    <a:cubicBezTo>
                      <a:pt x="473" y="198"/>
                      <a:pt x="485" y="198"/>
                      <a:pt x="496" y="196"/>
                    </a:cubicBezTo>
                    <a:cubicBezTo>
                      <a:pt x="497" y="196"/>
                      <a:pt x="498" y="196"/>
                      <a:pt x="499" y="196"/>
                    </a:cubicBezTo>
                    <a:close/>
                    <a:moveTo>
                      <a:pt x="86" y="355"/>
                    </a:moveTo>
                    <a:cubicBezTo>
                      <a:pt x="66" y="330"/>
                      <a:pt x="64" y="295"/>
                      <a:pt x="59" y="262"/>
                    </a:cubicBezTo>
                    <a:cubicBezTo>
                      <a:pt x="35" y="239"/>
                      <a:pt x="35" y="239"/>
                      <a:pt x="35" y="239"/>
                    </a:cubicBezTo>
                    <a:cubicBezTo>
                      <a:pt x="17" y="219"/>
                      <a:pt x="0" y="205"/>
                      <a:pt x="0" y="176"/>
                    </a:cubicBezTo>
                    <a:cubicBezTo>
                      <a:pt x="0" y="161"/>
                      <a:pt x="6" y="147"/>
                      <a:pt x="16" y="135"/>
                    </a:cubicBezTo>
                    <a:cubicBezTo>
                      <a:pt x="116" y="27"/>
                      <a:pt x="116" y="27"/>
                      <a:pt x="116" y="27"/>
                    </a:cubicBezTo>
                    <a:cubicBezTo>
                      <a:pt x="138" y="3"/>
                      <a:pt x="174" y="0"/>
                      <a:pt x="199" y="20"/>
                    </a:cubicBezTo>
                    <a:cubicBezTo>
                      <a:pt x="215" y="31"/>
                      <a:pt x="221" y="38"/>
                      <a:pt x="242" y="46"/>
                    </a:cubicBezTo>
                    <a:cubicBezTo>
                      <a:pt x="248" y="48"/>
                      <a:pt x="253" y="50"/>
                      <a:pt x="254" y="50"/>
                    </a:cubicBezTo>
                    <a:cubicBezTo>
                      <a:pt x="284" y="46"/>
                      <a:pt x="316" y="32"/>
                      <a:pt x="350" y="33"/>
                    </a:cubicBezTo>
                    <a:cubicBezTo>
                      <a:pt x="337" y="42"/>
                      <a:pt x="286" y="82"/>
                      <a:pt x="284" y="82"/>
                    </a:cubicBezTo>
                    <a:cubicBezTo>
                      <a:pt x="276" y="84"/>
                      <a:pt x="268" y="86"/>
                      <a:pt x="260" y="87"/>
                    </a:cubicBezTo>
                    <a:cubicBezTo>
                      <a:pt x="241" y="90"/>
                      <a:pt x="208" y="74"/>
                      <a:pt x="195" y="64"/>
                    </a:cubicBezTo>
                    <a:cubicBezTo>
                      <a:pt x="176" y="50"/>
                      <a:pt x="176" y="50"/>
                      <a:pt x="176" y="50"/>
                    </a:cubicBezTo>
                    <a:cubicBezTo>
                      <a:pt x="166" y="42"/>
                      <a:pt x="152" y="44"/>
                      <a:pt x="144" y="53"/>
                    </a:cubicBezTo>
                    <a:cubicBezTo>
                      <a:pt x="44" y="161"/>
                      <a:pt x="44" y="161"/>
                      <a:pt x="44" y="161"/>
                    </a:cubicBezTo>
                    <a:cubicBezTo>
                      <a:pt x="36" y="170"/>
                      <a:pt x="36" y="184"/>
                      <a:pt x="44" y="193"/>
                    </a:cubicBezTo>
                    <a:cubicBezTo>
                      <a:pt x="53" y="203"/>
                      <a:pt x="59" y="210"/>
                      <a:pt x="69" y="220"/>
                    </a:cubicBezTo>
                    <a:cubicBezTo>
                      <a:pt x="80" y="230"/>
                      <a:pt x="95" y="244"/>
                      <a:pt x="97" y="257"/>
                    </a:cubicBezTo>
                    <a:cubicBezTo>
                      <a:pt x="100" y="280"/>
                      <a:pt x="102" y="313"/>
                      <a:pt x="115" y="330"/>
                    </a:cubicBezTo>
                    <a:cubicBezTo>
                      <a:pt x="102" y="337"/>
                      <a:pt x="95" y="344"/>
                      <a:pt x="86" y="3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Freeform 17">
                <a:extLst>
                  <a:ext uri="{FF2B5EF4-FFF2-40B4-BE49-F238E27FC236}">
                    <a16:creationId xmlns:a16="http://schemas.microsoft.com/office/drawing/2014/main" id="{7908F2CE-D60D-43B2-AAAF-38DBE2076EA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980982" y="3772690"/>
                <a:ext cx="595412" cy="551158"/>
              </a:xfrm>
              <a:custGeom>
                <a:avLst/>
                <a:gdLst>
                  <a:gd name="T0" fmla="*/ 319 w 689"/>
                  <a:gd name="T1" fmla="*/ 543 h 638"/>
                  <a:gd name="T2" fmla="*/ 262 w 689"/>
                  <a:gd name="T3" fmla="*/ 538 h 638"/>
                  <a:gd name="T4" fmla="*/ 258 w 689"/>
                  <a:gd name="T5" fmla="*/ 538 h 638"/>
                  <a:gd name="T6" fmla="*/ 257 w 689"/>
                  <a:gd name="T7" fmla="*/ 535 h 638"/>
                  <a:gd name="T8" fmla="*/ 241 w 689"/>
                  <a:gd name="T9" fmla="*/ 489 h 638"/>
                  <a:gd name="T10" fmla="*/ 241 w 689"/>
                  <a:gd name="T11" fmla="*/ 489 h 638"/>
                  <a:gd name="T12" fmla="*/ 185 w 689"/>
                  <a:gd name="T13" fmla="*/ 484 h 638"/>
                  <a:gd name="T14" fmla="*/ 181 w 689"/>
                  <a:gd name="T15" fmla="*/ 484 h 638"/>
                  <a:gd name="T16" fmla="*/ 180 w 689"/>
                  <a:gd name="T17" fmla="*/ 481 h 638"/>
                  <a:gd name="T18" fmla="*/ 164 w 689"/>
                  <a:gd name="T19" fmla="*/ 435 h 638"/>
                  <a:gd name="T20" fmla="*/ 164 w 689"/>
                  <a:gd name="T21" fmla="*/ 435 h 638"/>
                  <a:gd name="T22" fmla="*/ 117 w 689"/>
                  <a:gd name="T23" fmla="*/ 425 h 638"/>
                  <a:gd name="T24" fmla="*/ 113 w 689"/>
                  <a:gd name="T25" fmla="*/ 425 h 638"/>
                  <a:gd name="T26" fmla="*/ 113 w 689"/>
                  <a:gd name="T27" fmla="*/ 421 h 638"/>
                  <a:gd name="T28" fmla="*/ 100 w 689"/>
                  <a:gd name="T29" fmla="*/ 365 h 638"/>
                  <a:gd name="T30" fmla="*/ 100 w 689"/>
                  <a:gd name="T31" fmla="*/ 365 h 638"/>
                  <a:gd name="T32" fmla="*/ 32 w 689"/>
                  <a:gd name="T33" fmla="*/ 370 h 638"/>
                  <a:gd name="T34" fmla="*/ 18 w 689"/>
                  <a:gd name="T35" fmla="*/ 386 h 638"/>
                  <a:gd name="T36" fmla="*/ 23 w 689"/>
                  <a:gd name="T37" fmla="*/ 455 h 638"/>
                  <a:gd name="T38" fmla="*/ 23 w 689"/>
                  <a:gd name="T39" fmla="*/ 455 h 638"/>
                  <a:gd name="T40" fmla="*/ 66 w 689"/>
                  <a:gd name="T41" fmla="*/ 465 h 638"/>
                  <a:gd name="T42" fmla="*/ 70 w 689"/>
                  <a:gd name="T43" fmla="*/ 466 h 638"/>
                  <a:gd name="T44" fmla="*/ 69 w 689"/>
                  <a:gd name="T45" fmla="*/ 470 h 638"/>
                  <a:gd name="T46" fmla="*/ 76 w 689"/>
                  <a:gd name="T47" fmla="*/ 536 h 638"/>
                  <a:gd name="T48" fmla="*/ 76 w 689"/>
                  <a:gd name="T49" fmla="*/ 536 h 638"/>
                  <a:gd name="T50" fmla="*/ 142 w 689"/>
                  <a:gd name="T51" fmla="*/ 534 h 638"/>
                  <a:gd name="T52" fmla="*/ 145 w 689"/>
                  <a:gd name="T53" fmla="*/ 534 h 638"/>
                  <a:gd name="T54" fmla="*/ 147 w 689"/>
                  <a:gd name="T55" fmla="*/ 537 h 638"/>
                  <a:gd name="T56" fmla="*/ 164 w 689"/>
                  <a:gd name="T57" fmla="*/ 578 h 638"/>
                  <a:gd name="T58" fmla="*/ 164 w 689"/>
                  <a:gd name="T59" fmla="*/ 578 h 638"/>
                  <a:gd name="T60" fmla="*/ 230 w 689"/>
                  <a:gd name="T61" fmla="*/ 576 h 638"/>
                  <a:gd name="T62" fmla="*/ 233 w 689"/>
                  <a:gd name="T63" fmla="*/ 576 h 638"/>
                  <a:gd name="T64" fmla="*/ 235 w 689"/>
                  <a:gd name="T65" fmla="*/ 579 h 638"/>
                  <a:gd name="T66" fmla="*/ 252 w 689"/>
                  <a:gd name="T67" fmla="*/ 621 h 638"/>
                  <a:gd name="T68" fmla="*/ 320 w 689"/>
                  <a:gd name="T69" fmla="*/ 615 h 638"/>
                  <a:gd name="T70" fmla="*/ 324 w 689"/>
                  <a:gd name="T71" fmla="*/ 611 h 638"/>
                  <a:gd name="T72" fmla="*/ 319 w 689"/>
                  <a:gd name="T73" fmla="*/ 543 h 638"/>
                  <a:gd name="T74" fmla="*/ 449 w 689"/>
                  <a:gd name="T75" fmla="*/ 177 h 638"/>
                  <a:gd name="T76" fmla="*/ 576 w 689"/>
                  <a:gd name="T77" fmla="*/ 299 h 638"/>
                  <a:gd name="T78" fmla="*/ 597 w 689"/>
                  <a:gd name="T79" fmla="*/ 306 h 638"/>
                  <a:gd name="T80" fmla="*/ 616 w 689"/>
                  <a:gd name="T81" fmla="*/ 293 h 638"/>
                  <a:gd name="T82" fmla="*/ 636 w 689"/>
                  <a:gd name="T83" fmla="*/ 234 h 638"/>
                  <a:gd name="T84" fmla="*/ 649 w 689"/>
                  <a:gd name="T85" fmla="*/ 209 h 638"/>
                  <a:gd name="T86" fmla="*/ 671 w 689"/>
                  <a:gd name="T87" fmla="*/ 186 h 638"/>
                  <a:gd name="T88" fmla="*/ 672 w 689"/>
                  <a:gd name="T89" fmla="*/ 121 h 638"/>
                  <a:gd name="T90" fmla="*/ 580 w 689"/>
                  <a:gd name="T91" fmla="*/ 21 h 638"/>
                  <a:gd name="T92" fmla="*/ 515 w 689"/>
                  <a:gd name="T93" fmla="*/ 16 h 638"/>
                  <a:gd name="T94" fmla="*/ 493 w 689"/>
                  <a:gd name="T95" fmla="*/ 34 h 638"/>
                  <a:gd name="T96" fmla="*/ 457 w 689"/>
                  <a:gd name="T97" fmla="*/ 44 h 638"/>
                  <a:gd name="T98" fmla="*/ 390 w 689"/>
                  <a:gd name="T99" fmla="*/ 36 h 638"/>
                  <a:gd name="T100" fmla="*/ 274 w 689"/>
                  <a:gd name="T101" fmla="*/ 67 h 638"/>
                  <a:gd name="T102" fmla="*/ 139 w 689"/>
                  <a:gd name="T103" fmla="*/ 171 h 638"/>
                  <a:gd name="T104" fmla="*/ 203 w 689"/>
                  <a:gd name="T105" fmla="*/ 222 h 638"/>
                  <a:gd name="T106" fmla="*/ 301 w 689"/>
                  <a:gd name="T107" fmla="*/ 161 h 638"/>
                  <a:gd name="T108" fmla="*/ 346 w 689"/>
                  <a:gd name="T109" fmla="*/ 158 h 638"/>
                  <a:gd name="T110" fmla="*/ 408 w 689"/>
                  <a:gd name="T111" fmla="*/ 165 h 638"/>
                  <a:gd name="T112" fmla="*/ 449 w 689"/>
                  <a:gd name="T113" fmla="*/ 177 h 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89" h="638">
                    <a:moveTo>
                      <a:pt x="319" y="543"/>
                    </a:moveTo>
                    <a:cubicBezTo>
                      <a:pt x="302" y="529"/>
                      <a:pt x="279" y="528"/>
                      <a:pt x="262" y="538"/>
                    </a:cubicBezTo>
                    <a:cubicBezTo>
                      <a:pt x="261" y="539"/>
                      <a:pt x="259" y="539"/>
                      <a:pt x="258" y="538"/>
                    </a:cubicBezTo>
                    <a:cubicBezTo>
                      <a:pt x="257" y="537"/>
                      <a:pt x="257" y="536"/>
                      <a:pt x="257" y="535"/>
                    </a:cubicBezTo>
                    <a:cubicBezTo>
                      <a:pt x="260" y="518"/>
                      <a:pt x="255" y="500"/>
                      <a:pt x="241" y="489"/>
                    </a:cubicBezTo>
                    <a:cubicBezTo>
                      <a:pt x="241" y="489"/>
                      <a:pt x="241" y="489"/>
                      <a:pt x="241" y="489"/>
                    </a:cubicBezTo>
                    <a:cubicBezTo>
                      <a:pt x="225" y="475"/>
                      <a:pt x="202" y="473"/>
                      <a:pt x="185" y="484"/>
                    </a:cubicBezTo>
                    <a:cubicBezTo>
                      <a:pt x="183" y="485"/>
                      <a:pt x="182" y="484"/>
                      <a:pt x="181" y="484"/>
                    </a:cubicBezTo>
                    <a:cubicBezTo>
                      <a:pt x="180" y="483"/>
                      <a:pt x="180" y="482"/>
                      <a:pt x="180" y="481"/>
                    </a:cubicBezTo>
                    <a:cubicBezTo>
                      <a:pt x="183" y="464"/>
                      <a:pt x="177" y="446"/>
                      <a:pt x="164" y="435"/>
                    </a:cubicBezTo>
                    <a:cubicBezTo>
                      <a:pt x="164" y="435"/>
                      <a:pt x="164" y="435"/>
                      <a:pt x="164" y="435"/>
                    </a:cubicBezTo>
                    <a:cubicBezTo>
                      <a:pt x="150" y="423"/>
                      <a:pt x="132" y="420"/>
                      <a:pt x="117" y="425"/>
                    </a:cubicBezTo>
                    <a:cubicBezTo>
                      <a:pt x="115" y="426"/>
                      <a:pt x="114" y="425"/>
                      <a:pt x="113" y="425"/>
                    </a:cubicBezTo>
                    <a:cubicBezTo>
                      <a:pt x="112" y="424"/>
                      <a:pt x="112" y="422"/>
                      <a:pt x="113" y="421"/>
                    </a:cubicBezTo>
                    <a:cubicBezTo>
                      <a:pt x="121" y="402"/>
                      <a:pt x="116" y="379"/>
                      <a:pt x="100" y="365"/>
                    </a:cubicBezTo>
                    <a:cubicBezTo>
                      <a:pt x="100" y="365"/>
                      <a:pt x="100" y="365"/>
                      <a:pt x="100" y="365"/>
                    </a:cubicBezTo>
                    <a:cubicBezTo>
                      <a:pt x="80" y="347"/>
                      <a:pt x="49" y="350"/>
                      <a:pt x="32" y="370"/>
                    </a:cubicBezTo>
                    <a:cubicBezTo>
                      <a:pt x="18" y="386"/>
                      <a:pt x="18" y="386"/>
                      <a:pt x="18" y="386"/>
                    </a:cubicBezTo>
                    <a:cubicBezTo>
                      <a:pt x="0" y="406"/>
                      <a:pt x="2" y="437"/>
                      <a:pt x="23" y="455"/>
                    </a:cubicBezTo>
                    <a:cubicBezTo>
                      <a:pt x="23" y="455"/>
                      <a:pt x="23" y="455"/>
                      <a:pt x="23" y="455"/>
                    </a:cubicBezTo>
                    <a:cubicBezTo>
                      <a:pt x="35" y="465"/>
                      <a:pt x="51" y="469"/>
                      <a:pt x="66" y="465"/>
                    </a:cubicBezTo>
                    <a:cubicBezTo>
                      <a:pt x="68" y="465"/>
                      <a:pt x="69" y="465"/>
                      <a:pt x="70" y="466"/>
                    </a:cubicBezTo>
                    <a:cubicBezTo>
                      <a:pt x="70" y="467"/>
                      <a:pt x="70" y="469"/>
                      <a:pt x="69" y="470"/>
                    </a:cubicBezTo>
                    <a:cubicBezTo>
                      <a:pt x="54" y="490"/>
                      <a:pt x="57" y="519"/>
                      <a:pt x="76" y="536"/>
                    </a:cubicBezTo>
                    <a:cubicBezTo>
                      <a:pt x="76" y="536"/>
                      <a:pt x="76" y="536"/>
                      <a:pt x="76" y="536"/>
                    </a:cubicBezTo>
                    <a:cubicBezTo>
                      <a:pt x="95" y="553"/>
                      <a:pt x="124" y="552"/>
                      <a:pt x="142" y="534"/>
                    </a:cubicBezTo>
                    <a:cubicBezTo>
                      <a:pt x="143" y="533"/>
                      <a:pt x="144" y="533"/>
                      <a:pt x="145" y="534"/>
                    </a:cubicBezTo>
                    <a:cubicBezTo>
                      <a:pt x="147" y="534"/>
                      <a:pt x="147" y="535"/>
                      <a:pt x="147" y="537"/>
                    </a:cubicBezTo>
                    <a:cubicBezTo>
                      <a:pt x="146" y="552"/>
                      <a:pt x="151" y="568"/>
                      <a:pt x="164" y="578"/>
                    </a:cubicBezTo>
                    <a:cubicBezTo>
                      <a:pt x="164" y="578"/>
                      <a:pt x="164" y="578"/>
                      <a:pt x="164" y="578"/>
                    </a:cubicBezTo>
                    <a:cubicBezTo>
                      <a:pt x="183" y="595"/>
                      <a:pt x="212" y="594"/>
                      <a:pt x="230" y="576"/>
                    </a:cubicBezTo>
                    <a:cubicBezTo>
                      <a:pt x="231" y="575"/>
                      <a:pt x="232" y="575"/>
                      <a:pt x="233" y="576"/>
                    </a:cubicBezTo>
                    <a:cubicBezTo>
                      <a:pt x="234" y="576"/>
                      <a:pt x="235" y="577"/>
                      <a:pt x="235" y="579"/>
                    </a:cubicBezTo>
                    <a:cubicBezTo>
                      <a:pt x="233" y="594"/>
                      <a:pt x="239" y="610"/>
                      <a:pt x="252" y="621"/>
                    </a:cubicBezTo>
                    <a:cubicBezTo>
                      <a:pt x="272" y="638"/>
                      <a:pt x="303" y="636"/>
                      <a:pt x="320" y="615"/>
                    </a:cubicBezTo>
                    <a:cubicBezTo>
                      <a:pt x="324" y="611"/>
                      <a:pt x="324" y="611"/>
                      <a:pt x="324" y="611"/>
                    </a:cubicBezTo>
                    <a:cubicBezTo>
                      <a:pt x="341" y="591"/>
                      <a:pt x="339" y="560"/>
                      <a:pt x="319" y="543"/>
                    </a:cubicBezTo>
                    <a:close/>
                    <a:moveTo>
                      <a:pt x="449" y="177"/>
                    </a:moveTo>
                    <a:cubicBezTo>
                      <a:pt x="489" y="216"/>
                      <a:pt x="535" y="260"/>
                      <a:pt x="576" y="299"/>
                    </a:cubicBezTo>
                    <a:cubicBezTo>
                      <a:pt x="582" y="305"/>
                      <a:pt x="589" y="307"/>
                      <a:pt x="597" y="306"/>
                    </a:cubicBezTo>
                    <a:cubicBezTo>
                      <a:pt x="605" y="305"/>
                      <a:pt x="612" y="300"/>
                      <a:pt x="616" y="293"/>
                    </a:cubicBezTo>
                    <a:cubicBezTo>
                      <a:pt x="626" y="275"/>
                      <a:pt x="632" y="256"/>
                      <a:pt x="636" y="234"/>
                    </a:cubicBezTo>
                    <a:cubicBezTo>
                      <a:pt x="638" y="224"/>
                      <a:pt x="642" y="216"/>
                      <a:pt x="649" y="209"/>
                    </a:cubicBezTo>
                    <a:cubicBezTo>
                      <a:pt x="671" y="186"/>
                      <a:pt x="671" y="186"/>
                      <a:pt x="671" y="186"/>
                    </a:cubicBezTo>
                    <a:cubicBezTo>
                      <a:pt x="688" y="168"/>
                      <a:pt x="689" y="139"/>
                      <a:pt x="672" y="121"/>
                    </a:cubicBezTo>
                    <a:cubicBezTo>
                      <a:pt x="580" y="21"/>
                      <a:pt x="580" y="21"/>
                      <a:pt x="580" y="21"/>
                    </a:cubicBezTo>
                    <a:cubicBezTo>
                      <a:pt x="563" y="3"/>
                      <a:pt x="534" y="0"/>
                      <a:pt x="515" y="16"/>
                    </a:cubicBezTo>
                    <a:cubicBezTo>
                      <a:pt x="493" y="34"/>
                      <a:pt x="493" y="34"/>
                      <a:pt x="493" y="34"/>
                    </a:cubicBezTo>
                    <a:cubicBezTo>
                      <a:pt x="483" y="42"/>
                      <a:pt x="471" y="45"/>
                      <a:pt x="457" y="44"/>
                    </a:cubicBezTo>
                    <a:cubicBezTo>
                      <a:pt x="435" y="41"/>
                      <a:pt x="412" y="38"/>
                      <a:pt x="390" y="36"/>
                    </a:cubicBezTo>
                    <a:cubicBezTo>
                      <a:pt x="347" y="30"/>
                      <a:pt x="308" y="41"/>
                      <a:pt x="274" y="67"/>
                    </a:cubicBezTo>
                    <a:cubicBezTo>
                      <a:pt x="229" y="101"/>
                      <a:pt x="184" y="136"/>
                      <a:pt x="139" y="171"/>
                    </a:cubicBezTo>
                    <a:cubicBezTo>
                      <a:pt x="95" y="207"/>
                      <a:pt x="151" y="255"/>
                      <a:pt x="203" y="222"/>
                    </a:cubicBezTo>
                    <a:cubicBezTo>
                      <a:pt x="301" y="161"/>
                      <a:pt x="301" y="161"/>
                      <a:pt x="301" y="161"/>
                    </a:cubicBezTo>
                    <a:cubicBezTo>
                      <a:pt x="315" y="153"/>
                      <a:pt x="331" y="152"/>
                      <a:pt x="346" y="158"/>
                    </a:cubicBezTo>
                    <a:cubicBezTo>
                      <a:pt x="364" y="167"/>
                      <a:pt x="388" y="168"/>
                      <a:pt x="408" y="165"/>
                    </a:cubicBezTo>
                    <a:cubicBezTo>
                      <a:pt x="423" y="162"/>
                      <a:pt x="437" y="166"/>
                      <a:pt x="449" y="1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DFDE7D86-F792-4571-A8C3-7B7EB3F05709}"/>
                </a:ext>
              </a:extLst>
            </p:cNvPr>
            <p:cNvGrpSpPr/>
            <p:nvPr/>
          </p:nvGrpSpPr>
          <p:grpSpPr>
            <a:xfrm>
              <a:off x="5206857" y="3165075"/>
              <a:ext cx="295624" cy="295912"/>
              <a:chOff x="5240338" y="2657475"/>
              <a:chExt cx="1630363" cy="1631951"/>
            </a:xfrm>
            <a:solidFill>
              <a:schemeClr val="bg1"/>
            </a:solidFill>
          </p:grpSpPr>
          <p:sp>
            <p:nvSpPr>
              <p:cNvPr id="15" name="Freeform 5">
                <a:extLst>
                  <a:ext uri="{FF2B5EF4-FFF2-40B4-BE49-F238E27FC236}">
                    <a16:creationId xmlns:a16="http://schemas.microsoft.com/office/drawing/2014/main" id="{8A765B74-A6D4-4C8D-8C35-C25454E304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40338" y="2735263"/>
                <a:ext cx="1552575" cy="1554163"/>
              </a:xfrm>
              <a:custGeom>
                <a:avLst/>
                <a:gdLst>
                  <a:gd name="T0" fmla="*/ 391 w 517"/>
                  <a:gd name="T1" fmla="*/ 73 h 519"/>
                  <a:gd name="T2" fmla="*/ 346 w 517"/>
                  <a:gd name="T3" fmla="*/ 101 h 519"/>
                  <a:gd name="T4" fmla="*/ 325 w 517"/>
                  <a:gd name="T5" fmla="*/ 98 h 519"/>
                  <a:gd name="T6" fmla="*/ 122 w 517"/>
                  <a:gd name="T7" fmla="*/ 151 h 519"/>
                  <a:gd name="T8" fmla="*/ 125 w 517"/>
                  <a:gd name="T9" fmla="*/ 369 h 519"/>
                  <a:gd name="T10" fmla="*/ 332 w 517"/>
                  <a:gd name="T11" fmla="*/ 416 h 519"/>
                  <a:gd name="T12" fmla="*/ 421 w 517"/>
                  <a:gd name="T13" fmla="*/ 197 h 519"/>
                  <a:gd name="T14" fmla="*/ 425 w 517"/>
                  <a:gd name="T15" fmla="*/ 155 h 519"/>
                  <a:gd name="T16" fmla="*/ 443 w 517"/>
                  <a:gd name="T17" fmla="*/ 127 h 519"/>
                  <a:gd name="T18" fmla="*/ 444 w 517"/>
                  <a:gd name="T19" fmla="*/ 398 h 519"/>
                  <a:gd name="T20" fmla="*/ 113 w 517"/>
                  <a:gd name="T21" fmla="*/ 438 h 519"/>
                  <a:gd name="T22" fmla="*/ 88 w 517"/>
                  <a:gd name="T23" fmla="*/ 101 h 519"/>
                  <a:gd name="T24" fmla="*/ 391 w 517"/>
                  <a:gd name="T25" fmla="*/ 73 h 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7" h="519">
                    <a:moveTo>
                      <a:pt x="391" y="73"/>
                    </a:moveTo>
                    <a:cubicBezTo>
                      <a:pt x="376" y="83"/>
                      <a:pt x="361" y="93"/>
                      <a:pt x="346" y="101"/>
                    </a:cubicBezTo>
                    <a:cubicBezTo>
                      <a:pt x="340" y="103"/>
                      <a:pt x="331" y="100"/>
                      <a:pt x="325" y="98"/>
                    </a:cubicBezTo>
                    <a:cubicBezTo>
                      <a:pt x="252" y="68"/>
                      <a:pt x="166" y="91"/>
                      <a:pt x="122" y="151"/>
                    </a:cubicBezTo>
                    <a:cubicBezTo>
                      <a:pt x="72" y="219"/>
                      <a:pt x="73" y="305"/>
                      <a:pt x="125" y="369"/>
                    </a:cubicBezTo>
                    <a:cubicBezTo>
                      <a:pt x="174" y="429"/>
                      <a:pt x="261" y="449"/>
                      <a:pt x="332" y="416"/>
                    </a:cubicBezTo>
                    <a:cubicBezTo>
                      <a:pt x="413" y="379"/>
                      <a:pt x="454" y="279"/>
                      <a:pt x="421" y="197"/>
                    </a:cubicBezTo>
                    <a:cubicBezTo>
                      <a:pt x="414" y="181"/>
                      <a:pt x="415" y="169"/>
                      <a:pt x="425" y="155"/>
                    </a:cubicBezTo>
                    <a:cubicBezTo>
                      <a:pt x="432" y="146"/>
                      <a:pt x="437" y="136"/>
                      <a:pt x="443" y="127"/>
                    </a:cubicBezTo>
                    <a:cubicBezTo>
                      <a:pt x="491" y="165"/>
                      <a:pt x="517" y="302"/>
                      <a:pt x="444" y="398"/>
                    </a:cubicBezTo>
                    <a:cubicBezTo>
                      <a:pt x="366" y="501"/>
                      <a:pt x="209" y="519"/>
                      <a:pt x="113" y="438"/>
                    </a:cubicBezTo>
                    <a:cubicBezTo>
                      <a:pt x="0" y="343"/>
                      <a:pt x="9" y="187"/>
                      <a:pt x="88" y="101"/>
                    </a:cubicBezTo>
                    <a:cubicBezTo>
                      <a:pt x="181" y="0"/>
                      <a:pt x="336" y="17"/>
                      <a:pt x="391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" name="Freeform 6">
                <a:extLst>
                  <a:ext uri="{FF2B5EF4-FFF2-40B4-BE49-F238E27FC236}">
                    <a16:creationId xmlns:a16="http://schemas.microsoft.com/office/drawing/2014/main" id="{129154A2-A69E-4A15-BBA9-6DF3C20E60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8163" y="3103563"/>
                <a:ext cx="793750" cy="793750"/>
              </a:xfrm>
              <a:custGeom>
                <a:avLst/>
                <a:gdLst>
                  <a:gd name="T0" fmla="*/ 132 w 264"/>
                  <a:gd name="T1" fmla="*/ 265 h 265"/>
                  <a:gd name="T2" fmla="*/ 3 w 264"/>
                  <a:gd name="T3" fmla="*/ 128 h 265"/>
                  <a:gd name="T4" fmla="*/ 141 w 264"/>
                  <a:gd name="T5" fmla="*/ 5 h 265"/>
                  <a:gd name="T6" fmla="*/ 161 w 264"/>
                  <a:gd name="T7" fmla="*/ 8 h 265"/>
                  <a:gd name="T8" fmla="*/ 168 w 264"/>
                  <a:gd name="T9" fmla="*/ 27 h 265"/>
                  <a:gd name="T10" fmla="*/ 156 w 264"/>
                  <a:gd name="T11" fmla="*/ 50 h 265"/>
                  <a:gd name="T12" fmla="*/ 135 w 264"/>
                  <a:gd name="T13" fmla="*/ 63 h 265"/>
                  <a:gd name="T14" fmla="*/ 60 w 264"/>
                  <a:gd name="T15" fmla="*/ 131 h 265"/>
                  <a:gd name="T16" fmla="*/ 124 w 264"/>
                  <a:gd name="T17" fmla="*/ 207 h 265"/>
                  <a:gd name="T18" fmla="*/ 205 w 264"/>
                  <a:gd name="T19" fmla="*/ 136 h 265"/>
                  <a:gd name="T20" fmla="*/ 224 w 264"/>
                  <a:gd name="T21" fmla="*/ 110 h 265"/>
                  <a:gd name="T22" fmla="*/ 226 w 264"/>
                  <a:gd name="T23" fmla="*/ 109 h 265"/>
                  <a:gd name="T24" fmla="*/ 254 w 264"/>
                  <a:gd name="T25" fmla="*/ 97 h 265"/>
                  <a:gd name="T26" fmla="*/ 263 w 264"/>
                  <a:gd name="T27" fmla="*/ 135 h 265"/>
                  <a:gd name="T28" fmla="*/ 132 w 264"/>
                  <a:gd name="T29" fmla="*/ 265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4" h="265">
                    <a:moveTo>
                      <a:pt x="132" y="265"/>
                    </a:moveTo>
                    <a:cubicBezTo>
                      <a:pt x="57" y="265"/>
                      <a:pt x="0" y="205"/>
                      <a:pt x="3" y="128"/>
                    </a:cubicBezTo>
                    <a:cubicBezTo>
                      <a:pt x="5" y="58"/>
                      <a:pt x="70" y="0"/>
                      <a:pt x="141" y="5"/>
                    </a:cubicBezTo>
                    <a:cubicBezTo>
                      <a:pt x="148" y="6"/>
                      <a:pt x="155" y="7"/>
                      <a:pt x="161" y="8"/>
                    </a:cubicBezTo>
                    <a:cubicBezTo>
                      <a:pt x="173" y="11"/>
                      <a:pt x="175" y="17"/>
                      <a:pt x="168" y="27"/>
                    </a:cubicBezTo>
                    <a:cubicBezTo>
                      <a:pt x="164" y="34"/>
                      <a:pt x="159" y="42"/>
                      <a:pt x="156" y="50"/>
                    </a:cubicBezTo>
                    <a:cubicBezTo>
                      <a:pt x="152" y="60"/>
                      <a:pt x="147" y="63"/>
                      <a:pt x="135" y="63"/>
                    </a:cubicBezTo>
                    <a:cubicBezTo>
                      <a:pt x="94" y="63"/>
                      <a:pt x="63" y="92"/>
                      <a:pt x="60" y="131"/>
                    </a:cubicBezTo>
                    <a:cubicBezTo>
                      <a:pt x="57" y="167"/>
                      <a:pt x="85" y="200"/>
                      <a:pt x="124" y="207"/>
                    </a:cubicBezTo>
                    <a:cubicBezTo>
                      <a:pt x="164" y="214"/>
                      <a:pt x="204" y="180"/>
                      <a:pt x="205" y="136"/>
                    </a:cubicBezTo>
                    <a:cubicBezTo>
                      <a:pt x="205" y="120"/>
                      <a:pt x="209" y="113"/>
                      <a:pt x="224" y="110"/>
                    </a:cubicBezTo>
                    <a:cubicBezTo>
                      <a:pt x="225" y="110"/>
                      <a:pt x="225" y="109"/>
                      <a:pt x="226" y="109"/>
                    </a:cubicBezTo>
                    <a:cubicBezTo>
                      <a:pt x="235" y="105"/>
                      <a:pt x="244" y="101"/>
                      <a:pt x="254" y="97"/>
                    </a:cubicBezTo>
                    <a:cubicBezTo>
                      <a:pt x="257" y="109"/>
                      <a:pt x="263" y="122"/>
                      <a:pt x="263" y="135"/>
                    </a:cubicBezTo>
                    <a:cubicBezTo>
                      <a:pt x="264" y="207"/>
                      <a:pt x="205" y="265"/>
                      <a:pt x="132" y="2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7" name="Freeform 7">
                <a:extLst>
                  <a:ext uri="{FF2B5EF4-FFF2-40B4-BE49-F238E27FC236}">
                    <a16:creationId xmlns:a16="http://schemas.microsoft.com/office/drawing/2014/main" id="{B569B1AB-725E-4D5E-B433-2569BC9B51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18213" y="2657475"/>
                <a:ext cx="852488" cy="850900"/>
              </a:xfrm>
              <a:custGeom>
                <a:avLst/>
                <a:gdLst>
                  <a:gd name="T0" fmla="*/ 0 w 284"/>
                  <a:gd name="T1" fmla="*/ 280 h 284"/>
                  <a:gd name="T2" fmla="*/ 10 w 284"/>
                  <a:gd name="T3" fmla="*/ 266 h 284"/>
                  <a:gd name="T4" fmla="*/ 31 w 284"/>
                  <a:gd name="T5" fmla="*/ 214 h 284"/>
                  <a:gd name="T6" fmla="*/ 68 w 284"/>
                  <a:gd name="T7" fmla="*/ 156 h 284"/>
                  <a:gd name="T8" fmla="*/ 165 w 284"/>
                  <a:gd name="T9" fmla="*/ 97 h 284"/>
                  <a:gd name="T10" fmla="*/ 186 w 284"/>
                  <a:gd name="T11" fmla="*/ 62 h 284"/>
                  <a:gd name="T12" fmla="*/ 186 w 284"/>
                  <a:gd name="T13" fmla="*/ 41 h 284"/>
                  <a:gd name="T14" fmla="*/ 216 w 284"/>
                  <a:gd name="T15" fmla="*/ 2 h 284"/>
                  <a:gd name="T16" fmla="*/ 249 w 284"/>
                  <a:gd name="T17" fmla="*/ 34 h 284"/>
                  <a:gd name="T18" fmla="*/ 282 w 284"/>
                  <a:gd name="T19" fmla="*/ 68 h 284"/>
                  <a:gd name="T20" fmla="*/ 243 w 284"/>
                  <a:gd name="T21" fmla="*/ 97 h 284"/>
                  <a:gd name="T22" fmla="*/ 175 w 284"/>
                  <a:gd name="T23" fmla="*/ 142 h 284"/>
                  <a:gd name="T24" fmla="*/ 102 w 284"/>
                  <a:gd name="T25" fmla="*/ 240 h 284"/>
                  <a:gd name="T26" fmla="*/ 69 w 284"/>
                  <a:gd name="T27" fmla="*/ 253 h 284"/>
                  <a:gd name="T28" fmla="*/ 19 w 284"/>
                  <a:gd name="T29" fmla="*/ 273 h 284"/>
                  <a:gd name="T30" fmla="*/ 4 w 284"/>
                  <a:gd name="T31" fmla="*/ 284 h 284"/>
                  <a:gd name="T32" fmla="*/ 0 w 284"/>
                  <a:gd name="T33" fmla="*/ 280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84" h="284">
                    <a:moveTo>
                      <a:pt x="0" y="280"/>
                    </a:moveTo>
                    <a:cubicBezTo>
                      <a:pt x="4" y="275"/>
                      <a:pt x="6" y="270"/>
                      <a:pt x="10" y="266"/>
                    </a:cubicBezTo>
                    <a:cubicBezTo>
                      <a:pt x="23" y="251"/>
                      <a:pt x="31" y="236"/>
                      <a:pt x="31" y="214"/>
                    </a:cubicBezTo>
                    <a:cubicBezTo>
                      <a:pt x="31" y="189"/>
                      <a:pt x="48" y="169"/>
                      <a:pt x="68" y="156"/>
                    </a:cubicBezTo>
                    <a:cubicBezTo>
                      <a:pt x="100" y="134"/>
                      <a:pt x="132" y="115"/>
                      <a:pt x="165" y="97"/>
                    </a:cubicBezTo>
                    <a:cubicBezTo>
                      <a:pt x="180" y="89"/>
                      <a:pt x="188" y="79"/>
                      <a:pt x="186" y="62"/>
                    </a:cubicBezTo>
                    <a:cubicBezTo>
                      <a:pt x="185" y="55"/>
                      <a:pt x="185" y="48"/>
                      <a:pt x="186" y="41"/>
                    </a:cubicBezTo>
                    <a:cubicBezTo>
                      <a:pt x="187" y="17"/>
                      <a:pt x="198" y="4"/>
                      <a:pt x="216" y="2"/>
                    </a:cubicBezTo>
                    <a:cubicBezTo>
                      <a:pt x="234" y="0"/>
                      <a:pt x="243" y="9"/>
                      <a:pt x="249" y="34"/>
                    </a:cubicBezTo>
                    <a:cubicBezTo>
                      <a:pt x="274" y="40"/>
                      <a:pt x="284" y="50"/>
                      <a:pt x="282" y="68"/>
                    </a:cubicBezTo>
                    <a:cubicBezTo>
                      <a:pt x="280" y="86"/>
                      <a:pt x="266" y="100"/>
                      <a:pt x="243" y="97"/>
                    </a:cubicBezTo>
                    <a:cubicBezTo>
                      <a:pt x="205" y="92"/>
                      <a:pt x="189" y="111"/>
                      <a:pt x="175" y="142"/>
                    </a:cubicBezTo>
                    <a:cubicBezTo>
                      <a:pt x="159" y="181"/>
                      <a:pt x="137" y="215"/>
                      <a:pt x="102" y="240"/>
                    </a:cubicBezTo>
                    <a:cubicBezTo>
                      <a:pt x="92" y="246"/>
                      <a:pt x="80" y="253"/>
                      <a:pt x="69" y="253"/>
                    </a:cubicBezTo>
                    <a:cubicBezTo>
                      <a:pt x="49" y="252"/>
                      <a:pt x="33" y="259"/>
                      <a:pt x="19" y="273"/>
                    </a:cubicBezTo>
                    <a:cubicBezTo>
                      <a:pt x="15" y="277"/>
                      <a:pt x="9" y="280"/>
                      <a:pt x="4" y="284"/>
                    </a:cubicBezTo>
                    <a:cubicBezTo>
                      <a:pt x="3" y="283"/>
                      <a:pt x="1" y="281"/>
                      <a:pt x="0" y="2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8" name="Freeform 8">
                <a:extLst>
                  <a:ext uri="{FF2B5EF4-FFF2-40B4-BE49-F238E27FC236}">
                    <a16:creationId xmlns:a16="http://schemas.microsoft.com/office/drawing/2014/main" id="{7924C6DA-895E-4E76-958B-51814808EB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7088" y="3403600"/>
                <a:ext cx="222250" cy="219075"/>
              </a:xfrm>
              <a:custGeom>
                <a:avLst/>
                <a:gdLst>
                  <a:gd name="T0" fmla="*/ 39 w 74"/>
                  <a:gd name="T1" fmla="*/ 3 h 73"/>
                  <a:gd name="T2" fmla="*/ 30 w 74"/>
                  <a:gd name="T3" fmla="*/ 43 h 73"/>
                  <a:gd name="T4" fmla="*/ 69 w 74"/>
                  <a:gd name="T5" fmla="*/ 35 h 73"/>
                  <a:gd name="T6" fmla="*/ 58 w 74"/>
                  <a:gd name="T7" fmla="*/ 62 h 73"/>
                  <a:gd name="T8" fmla="*/ 15 w 74"/>
                  <a:gd name="T9" fmla="*/ 63 h 73"/>
                  <a:gd name="T10" fmla="*/ 6 w 74"/>
                  <a:gd name="T11" fmla="*/ 21 h 73"/>
                  <a:gd name="T12" fmla="*/ 39 w 74"/>
                  <a:gd name="T13" fmla="*/ 3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73">
                    <a:moveTo>
                      <a:pt x="39" y="3"/>
                    </a:moveTo>
                    <a:cubicBezTo>
                      <a:pt x="40" y="19"/>
                      <a:pt x="14" y="29"/>
                      <a:pt x="30" y="43"/>
                    </a:cubicBezTo>
                    <a:cubicBezTo>
                      <a:pt x="37" y="48"/>
                      <a:pt x="54" y="38"/>
                      <a:pt x="69" y="35"/>
                    </a:cubicBezTo>
                    <a:cubicBezTo>
                      <a:pt x="74" y="46"/>
                      <a:pt x="68" y="56"/>
                      <a:pt x="58" y="62"/>
                    </a:cubicBezTo>
                    <a:cubicBezTo>
                      <a:pt x="44" y="72"/>
                      <a:pt x="29" y="73"/>
                      <a:pt x="15" y="63"/>
                    </a:cubicBezTo>
                    <a:cubicBezTo>
                      <a:pt x="1" y="52"/>
                      <a:pt x="0" y="36"/>
                      <a:pt x="6" y="21"/>
                    </a:cubicBezTo>
                    <a:cubicBezTo>
                      <a:pt x="11" y="7"/>
                      <a:pt x="22" y="0"/>
                      <a:pt x="3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03461349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6134C3C3-4A2F-4980-B0EE-FD9FCD5FEC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0183B6F-CEFD-4701-BF61-0321BB6142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2" y="1940224"/>
            <a:ext cx="5193778" cy="395188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0B998B50-D4B6-4BD0-BCD9-221D2D0C51A6}"/>
              </a:ext>
            </a:extLst>
          </p:cNvPr>
          <p:cNvSpPr txBox="1"/>
          <p:nvPr/>
        </p:nvSpPr>
        <p:spPr>
          <a:xfrm>
            <a:off x="2410287" y="1564795"/>
            <a:ext cx="2492990" cy="10050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5400" b="1" spc="600" dirty="0">
                <a:ln w="19050">
                  <a:solidFill>
                    <a:srgbClr val="1D5898"/>
                  </a:solidFill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第三章</a:t>
            </a:r>
            <a:endParaRPr lang="en-US" sz="5400" b="1" spc="600" dirty="0">
              <a:ln w="19050">
                <a:solidFill>
                  <a:srgbClr val="1D5898"/>
                </a:solidFill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B1D306B-CE7B-46F3-B29F-163CE383FB3D}"/>
              </a:ext>
            </a:extLst>
          </p:cNvPr>
          <p:cNvSpPr/>
          <p:nvPr/>
        </p:nvSpPr>
        <p:spPr>
          <a:xfrm>
            <a:off x="6495765" y="3325202"/>
            <a:ext cx="493179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PART</a:t>
            </a:r>
            <a:r>
              <a: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ONE</a:t>
            </a: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en-US" altLang="zh-CN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TITLE</a:t>
            </a: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HERE</a:t>
            </a:r>
            <a:endParaRPr lang="zh-CN" altLang="en-US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5A3C074-B337-4708-B1FA-CFB62552B076}"/>
              </a:ext>
            </a:extLst>
          </p:cNvPr>
          <p:cNvSpPr/>
          <p:nvPr/>
        </p:nvSpPr>
        <p:spPr>
          <a:xfrm>
            <a:off x="6386385" y="2536128"/>
            <a:ext cx="519773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 b="1" spc="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成功项目展示</a:t>
            </a:r>
          </a:p>
        </p:txBody>
      </p:sp>
    </p:spTree>
    <p:extLst>
      <p:ext uri="{BB962C8B-B14F-4D97-AF65-F5344CB8AC3E}">
        <p14:creationId xmlns:p14="http://schemas.microsoft.com/office/powerpoint/2010/main" val="1119402914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5">
            <a:extLst>
              <a:ext uri="{FF2B5EF4-FFF2-40B4-BE49-F238E27FC236}">
                <a16:creationId xmlns:a16="http://schemas.microsoft.com/office/drawing/2014/main" id="{7224B465-64F4-4961-96EA-034C7D6E94E6}"/>
              </a:ext>
            </a:extLst>
          </p:cNvPr>
          <p:cNvSpPr>
            <a:spLocks/>
          </p:cNvSpPr>
          <p:nvPr/>
        </p:nvSpPr>
        <p:spPr bwMode="auto">
          <a:xfrm>
            <a:off x="4162517" y="1417760"/>
            <a:ext cx="1503599" cy="2011240"/>
          </a:xfrm>
          <a:custGeom>
            <a:avLst/>
            <a:gdLst>
              <a:gd name="T0" fmla="*/ 0 w 4668"/>
              <a:gd name="T1" fmla="*/ 1562 h 6244"/>
              <a:gd name="T2" fmla="*/ 1684 w 4668"/>
              <a:gd name="T3" fmla="*/ 1567 h 6244"/>
              <a:gd name="T4" fmla="*/ 1908 w 4668"/>
              <a:gd name="T5" fmla="*/ 1603 h 6244"/>
              <a:gd name="T6" fmla="*/ 2121 w 4668"/>
              <a:gd name="T7" fmla="*/ 1670 h 6244"/>
              <a:gd name="T8" fmla="*/ 2321 w 4668"/>
              <a:gd name="T9" fmla="*/ 1766 h 6244"/>
              <a:gd name="T10" fmla="*/ 2503 w 4668"/>
              <a:gd name="T11" fmla="*/ 1887 h 6244"/>
              <a:gd name="T12" fmla="*/ 2667 w 4668"/>
              <a:gd name="T13" fmla="*/ 2034 h 6244"/>
              <a:gd name="T14" fmla="*/ 2808 w 4668"/>
              <a:gd name="T15" fmla="*/ 2202 h 6244"/>
              <a:gd name="T16" fmla="*/ 2925 w 4668"/>
              <a:gd name="T17" fmla="*/ 2390 h 6244"/>
              <a:gd name="T18" fmla="*/ 3016 w 4668"/>
              <a:gd name="T19" fmla="*/ 2594 h 6244"/>
              <a:gd name="T20" fmla="*/ 3077 w 4668"/>
              <a:gd name="T21" fmla="*/ 2813 h 6244"/>
              <a:gd name="T22" fmla="*/ 3106 w 4668"/>
              <a:gd name="T23" fmla="*/ 3044 h 6244"/>
              <a:gd name="T24" fmla="*/ 3100 w 4668"/>
              <a:gd name="T25" fmla="*/ 3282 h 6244"/>
              <a:gd name="T26" fmla="*/ 3059 w 4668"/>
              <a:gd name="T27" fmla="*/ 3510 h 6244"/>
              <a:gd name="T28" fmla="*/ 2986 w 4668"/>
              <a:gd name="T29" fmla="*/ 3727 h 6244"/>
              <a:gd name="T30" fmla="*/ 2883 w 4668"/>
              <a:gd name="T31" fmla="*/ 3929 h 6244"/>
              <a:gd name="T32" fmla="*/ 2754 w 4668"/>
              <a:gd name="T33" fmla="*/ 4112 h 6244"/>
              <a:gd name="T34" fmla="*/ 2600 w 4668"/>
              <a:gd name="T35" fmla="*/ 4275 h 6244"/>
              <a:gd name="T36" fmla="*/ 2422 w 4668"/>
              <a:gd name="T37" fmla="*/ 4415 h 6244"/>
              <a:gd name="T38" fmla="*/ 2226 w 4668"/>
              <a:gd name="T39" fmla="*/ 4528 h 6244"/>
              <a:gd name="T40" fmla="*/ 2013 w 4668"/>
              <a:gd name="T41" fmla="*/ 4612 h 6244"/>
              <a:gd name="T42" fmla="*/ 1785 w 4668"/>
              <a:gd name="T43" fmla="*/ 4665 h 6244"/>
              <a:gd name="T44" fmla="*/ 1601 w 4668"/>
              <a:gd name="T45" fmla="*/ 4682 h 6244"/>
              <a:gd name="T46" fmla="*/ 1529 w 4668"/>
              <a:gd name="T47" fmla="*/ 4682 h 6244"/>
              <a:gd name="T48" fmla="*/ 1529 w 4668"/>
              <a:gd name="T49" fmla="*/ 6244 h 6244"/>
              <a:gd name="T50" fmla="*/ 1594 w 4668"/>
              <a:gd name="T51" fmla="*/ 6244 h 6244"/>
              <a:gd name="T52" fmla="*/ 1660 w 4668"/>
              <a:gd name="T53" fmla="*/ 6242 h 6244"/>
              <a:gd name="T54" fmla="*/ 1864 w 4668"/>
              <a:gd name="T55" fmla="*/ 6228 h 6244"/>
              <a:gd name="T56" fmla="*/ 2330 w 4668"/>
              <a:gd name="T57" fmla="*/ 6145 h 6244"/>
              <a:gd name="T58" fmla="*/ 2766 w 4668"/>
              <a:gd name="T59" fmla="*/ 5997 h 6244"/>
              <a:gd name="T60" fmla="*/ 3171 w 4668"/>
              <a:gd name="T61" fmla="*/ 5789 h 6244"/>
              <a:gd name="T62" fmla="*/ 3538 w 4668"/>
              <a:gd name="T63" fmla="*/ 5526 h 6244"/>
              <a:gd name="T64" fmla="*/ 3862 w 4668"/>
              <a:gd name="T65" fmla="*/ 5216 h 6244"/>
              <a:gd name="T66" fmla="*/ 4138 w 4668"/>
              <a:gd name="T67" fmla="*/ 4862 h 6244"/>
              <a:gd name="T68" fmla="*/ 4363 w 4668"/>
              <a:gd name="T69" fmla="*/ 4470 h 6244"/>
              <a:gd name="T70" fmla="*/ 4529 w 4668"/>
              <a:gd name="T71" fmla="*/ 4046 h 6244"/>
              <a:gd name="T72" fmla="*/ 4633 w 4668"/>
              <a:gd name="T73" fmla="*/ 3596 h 6244"/>
              <a:gd name="T74" fmla="*/ 4668 w 4668"/>
              <a:gd name="T75" fmla="*/ 3125 h 6244"/>
              <a:gd name="T76" fmla="*/ 4634 w 4668"/>
              <a:gd name="T77" fmla="*/ 2655 h 6244"/>
              <a:gd name="T78" fmla="*/ 4533 w 4668"/>
              <a:gd name="T79" fmla="*/ 2210 h 6244"/>
              <a:gd name="T80" fmla="*/ 4373 w 4668"/>
              <a:gd name="T81" fmla="*/ 1794 h 6244"/>
              <a:gd name="T82" fmla="*/ 4156 w 4668"/>
              <a:gd name="T83" fmla="*/ 1408 h 6244"/>
              <a:gd name="T84" fmla="*/ 3891 w 4668"/>
              <a:gd name="T85" fmla="*/ 1059 h 6244"/>
              <a:gd name="T86" fmla="*/ 3579 w 4668"/>
              <a:gd name="T87" fmla="*/ 752 h 6244"/>
              <a:gd name="T88" fmla="*/ 3228 w 4668"/>
              <a:gd name="T89" fmla="*/ 491 h 6244"/>
              <a:gd name="T90" fmla="*/ 2843 w 4668"/>
              <a:gd name="T91" fmla="*/ 281 h 6244"/>
              <a:gd name="T92" fmla="*/ 2428 w 4668"/>
              <a:gd name="T93" fmla="*/ 126 h 6244"/>
              <a:gd name="T94" fmla="*/ 1988 w 4668"/>
              <a:gd name="T95" fmla="*/ 30 h 6244"/>
              <a:gd name="T96" fmla="*/ 1529 w 4668"/>
              <a:gd name="T97" fmla="*/ 0 h 6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668" h="6244">
                <a:moveTo>
                  <a:pt x="1529" y="0"/>
                </a:moveTo>
                <a:lnTo>
                  <a:pt x="0" y="0"/>
                </a:lnTo>
                <a:lnTo>
                  <a:pt x="0" y="1562"/>
                </a:lnTo>
                <a:lnTo>
                  <a:pt x="1529" y="1562"/>
                </a:lnTo>
                <a:lnTo>
                  <a:pt x="1607" y="1562"/>
                </a:lnTo>
                <a:lnTo>
                  <a:pt x="1684" y="1567"/>
                </a:lnTo>
                <a:lnTo>
                  <a:pt x="1760" y="1575"/>
                </a:lnTo>
                <a:lnTo>
                  <a:pt x="1834" y="1587"/>
                </a:lnTo>
                <a:lnTo>
                  <a:pt x="1908" y="1603"/>
                </a:lnTo>
                <a:lnTo>
                  <a:pt x="1980" y="1622"/>
                </a:lnTo>
                <a:lnTo>
                  <a:pt x="2052" y="1644"/>
                </a:lnTo>
                <a:lnTo>
                  <a:pt x="2121" y="1670"/>
                </a:lnTo>
                <a:lnTo>
                  <a:pt x="2189" y="1699"/>
                </a:lnTo>
                <a:lnTo>
                  <a:pt x="2256" y="1731"/>
                </a:lnTo>
                <a:lnTo>
                  <a:pt x="2321" y="1766"/>
                </a:lnTo>
                <a:lnTo>
                  <a:pt x="2383" y="1804"/>
                </a:lnTo>
                <a:lnTo>
                  <a:pt x="2445" y="1844"/>
                </a:lnTo>
                <a:lnTo>
                  <a:pt x="2503" y="1887"/>
                </a:lnTo>
                <a:lnTo>
                  <a:pt x="2560" y="1934"/>
                </a:lnTo>
                <a:lnTo>
                  <a:pt x="2614" y="1983"/>
                </a:lnTo>
                <a:lnTo>
                  <a:pt x="2667" y="2034"/>
                </a:lnTo>
                <a:lnTo>
                  <a:pt x="2716" y="2088"/>
                </a:lnTo>
                <a:lnTo>
                  <a:pt x="2764" y="2144"/>
                </a:lnTo>
                <a:lnTo>
                  <a:pt x="2808" y="2202"/>
                </a:lnTo>
                <a:lnTo>
                  <a:pt x="2850" y="2263"/>
                </a:lnTo>
                <a:lnTo>
                  <a:pt x="2890" y="2325"/>
                </a:lnTo>
                <a:lnTo>
                  <a:pt x="2925" y="2390"/>
                </a:lnTo>
                <a:lnTo>
                  <a:pt x="2959" y="2456"/>
                </a:lnTo>
                <a:lnTo>
                  <a:pt x="2989" y="2524"/>
                </a:lnTo>
                <a:lnTo>
                  <a:pt x="3016" y="2594"/>
                </a:lnTo>
                <a:lnTo>
                  <a:pt x="3039" y="2664"/>
                </a:lnTo>
                <a:lnTo>
                  <a:pt x="3061" y="2738"/>
                </a:lnTo>
                <a:lnTo>
                  <a:pt x="3077" y="2813"/>
                </a:lnTo>
                <a:lnTo>
                  <a:pt x="3091" y="2888"/>
                </a:lnTo>
                <a:lnTo>
                  <a:pt x="3100" y="2966"/>
                </a:lnTo>
                <a:lnTo>
                  <a:pt x="3106" y="3044"/>
                </a:lnTo>
                <a:lnTo>
                  <a:pt x="3107" y="3124"/>
                </a:lnTo>
                <a:lnTo>
                  <a:pt x="3106" y="3203"/>
                </a:lnTo>
                <a:lnTo>
                  <a:pt x="3100" y="3282"/>
                </a:lnTo>
                <a:lnTo>
                  <a:pt x="3090" y="3360"/>
                </a:lnTo>
                <a:lnTo>
                  <a:pt x="3076" y="3436"/>
                </a:lnTo>
                <a:lnTo>
                  <a:pt x="3059" y="3510"/>
                </a:lnTo>
                <a:lnTo>
                  <a:pt x="3038" y="3584"/>
                </a:lnTo>
                <a:lnTo>
                  <a:pt x="3014" y="3657"/>
                </a:lnTo>
                <a:lnTo>
                  <a:pt x="2986" y="3727"/>
                </a:lnTo>
                <a:lnTo>
                  <a:pt x="2955" y="3796"/>
                </a:lnTo>
                <a:lnTo>
                  <a:pt x="2921" y="3863"/>
                </a:lnTo>
                <a:lnTo>
                  <a:pt x="2883" y="3929"/>
                </a:lnTo>
                <a:lnTo>
                  <a:pt x="2843" y="3992"/>
                </a:lnTo>
                <a:lnTo>
                  <a:pt x="2799" y="4053"/>
                </a:lnTo>
                <a:lnTo>
                  <a:pt x="2754" y="4112"/>
                </a:lnTo>
                <a:lnTo>
                  <a:pt x="2705" y="4169"/>
                </a:lnTo>
                <a:lnTo>
                  <a:pt x="2653" y="4224"/>
                </a:lnTo>
                <a:lnTo>
                  <a:pt x="2600" y="4275"/>
                </a:lnTo>
                <a:lnTo>
                  <a:pt x="2543" y="4324"/>
                </a:lnTo>
                <a:lnTo>
                  <a:pt x="2484" y="4371"/>
                </a:lnTo>
                <a:lnTo>
                  <a:pt x="2422" y="4415"/>
                </a:lnTo>
                <a:lnTo>
                  <a:pt x="2359" y="4456"/>
                </a:lnTo>
                <a:lnTo>
                  <a:pt x="2294" y="4494"/>
                </a:lnTo>
                <a:lnTo>
                  <a:pt x="2226" y="4528"/>
                </a:lnTo>
                <a:lnTo>
                  <a:pt x="2157" y="4560"/>
                </a:lnTo>
                <a:lnTo>
                  <a:pt x="2085" y="4588"/>
                </a:lnTo>
                <a:lnTo>
                  <a:pt x="2013" y="4612"/>
                </a:lnTo>
                <a:lnTo>
                  <a:pt x="1938" y="4633"/>
                </a:lnTo>
                <a:lnTo>
                  <a:pt x="1862" y="4651"/>
                </a:lnTo>
                <a:lnTo>
                  <a:pt x="1785" y="4665"/>
                </a:lnTo>
                <a:lnTo>
                  <a:pt x="1706" y="4675"/>
                </a:lnTo>
                <a:lnTo>
                  <a:pt x="1626" y="4681"/>
                </a:lnTo>
                <a:lnTo>
                  <a:pt x="1601" y="4682"/>
                </a:lnTo>
                <a:lnTo>
                  <a:pt x="1577" y="4682"/>
                </a:lnTo>
                <a:lnTo>
                  <a:pt x="1553" y="4682"/>
                </a:lnTo>
                <a:lnTo>
                  <a:pt x="1529" y="4682"/>
                </a:lnTo>
                <a:lnTo>
                  <a:pt x="0" y="4682"/>
                </a:lnTo>
                <a:lnTo>
                  <a:pt x="0" y="6244"/>
                </a:lnTo>
                <a:lnTo>
                  <a:pt x="1529" y="6244"/>
                </a:lnTo>
                <a:lnTo>
                  <a:pt x="1551" y="6244"/>
                </a:lnTo>
                <a:lnTo>
                  <a:pt x="1572" y="6244"/>
                </a:lnTo>
                <a:lnTo>
                  <a:pt x="1594" y="6244"/>
                </a:lnTo>
                <a:lnTo>
                  <a:pt x="1617" y="6243"/>
                </a:lnTo>
                <a:lnTo>
                  <a:pt x="1638" y="6243"/>
                </a:lnTo>
                <a:lnTo>
                  <a:pt x="1660" y="6242"/>
                </a:lnTo>
                <a:lnTo>
                  <a:pt x="1683" y="6241"/>
                </a:lnTo>
                <a:lnTo>
                  <a:pt x="1704" y="6241"/>
                </a:lnTo>
                <a:lnTo>
                  <a:pt x="1864" y="6228"/>
                </a:lnTo>
                <a:lnTo>
                  <a:pt x="2022" y="6208"/>
                </a:lnTo>
                <a:lnTo>
                  <a:pt x="2177" y="6180"/>
                </a:lnTo>
                <a:lnTo>
                  <a:pt x="2330" y="6145"/>
                </a:lnTo>
                <a:lnTo>
                  <a:pt x="2478" y="6102"/>
                </a:lnTo>
                <a:lnTo>
                  <a:pt x="2624" y="6053"/>
                </a:lnTo>
                <a:lnTo>
                  <a:pt x="2766" y="5997"/>
                </a:lnTo>
                <a:lnTo>
                  <a:pt x="2905" y="5934"/>
                </a:lnTo>
                <a:lnTo>
                  <a:pt x="3040" y="5864"/>
                </a:lnTo>
                <a:lnTo>
                  <a:pt x="3171" y="5789"/>
                </a:lnTo>
                <a:lnTo>
                  <a:pt x="3297" y="5707"/>
                </a:lnTo>
                <a:lnTo>
                  <a:pt x="3420" y="5620"/>
                </a:lnTo>
                <a:lnTo>
                  <a:pt x="3538" y="5526"/>
                </a:lnTo>
                <a:lnTo>
                  <a:pt x="3651" y="5428"/>
                </a:lnTo>
                <a:lnTo>
                  <a:pt x="3759" y="5324"/>
                </a:lnTo>
                <a:lnTo>
                  <a:pt x="3862" y="5216"/>
                </a:lnTo>
                <a:lnTo>
                  <a:pt x="3960" y="5102"/>
                </a:lnTo>
                <a:lnTo>
                  <a:pt x="4052" y="4984"/>
                </a:lnTo>
                <a:lnTo>
                  <a:pt x="4138" y="4862"/>
                </a:lnTo>
                <a:lnTo>
                  <a:pt x="4220" y="4735"/>
                </a:lnTo>
                <a:lnTo>
                  <a:pt x="4295" y="4604"/>
                </a:lnTo>
                <a:lnTo>
                  <a:pt x="4363" y="4470"/>
                </a:lnTo>
                <a:lnTo>
                  <a:pt x="4425" y="4332"/>
                </a:lnTo>
                <a:lnTo>
                  <a:pt x="4480" y="4191"/>
                </a:lnTo>
                <a:lnTo>
                  <a:pt x="4529" y="4046"/>
                </a:lnTo>
                <a:lnTo>
                  <a:pt x="4570" y="3899"/>
                </a:lnTo>
                <a:lnTo>
                  <a:pt x="4605" y="3749"/>
                </a:lnTo>
                <a:lnTo>
                  <a:pt x="4633" y="3596"/>
                </a:lnTo>
                <a:lnTo>
                  <a:pt x="4652" y="3441"/>
                </a:lnTo>
                <a:lnTo>
                  <a:pt x="4664" y="3285"/>
                </a:lnTo>
                <a:lnTo>
                  <a:pt x="4668" y="3125"/>
                </a:lnTo>
                <a:lnTo>
                  <a:pt x="4664" y="2965"/>
                </a:lnTo>
                <a:lnTo>
                  <a:pt x="4653" y="2809"/>
                </a:lnTo>
                <a:lnTo>
                  <a:pt x="4634" y="2655"/>
                </a:lnTo>
                <a:lnTo>
                  <a:pt x="4607" y="2505"/>
                </a:lnTo>
                <a:lnTo>
                  <a:pt x="4573" y="2356"/>
                </a:lnTo>
                <a:lnTo>
                  <a:pt x="4533" y="2210"/>
                </a:lnTo>
                <a:lnTo>
                  <a:pt x="4485" y="2068"/>
                </a:lnTo>
                <a:lnTo>
                  <a:pt x="4432" y="1929"/>
                </a:lnTo>
                <a:lnTo>
                  <a:pt x="4373" y="1794"/>
                </a:lnTo>
                <a:lnTo>
                  <a:pt x="4306" y="1661"/>
                </a:lnTo>
                <a:lnTo>
                  <a:pt x="4234" y="1533"/>
                </a:lnTo>
                <a:lnTo>
                  <a:pt x="4156" y="1408"/>
                </a:lnTo>
                <a:lnTo>
                  <a:pt x="4072" y="1288"/>
                </a:lnTo>
                <a:lnTo>
                  <a:pt x="3984" y="1171"/>
                </a:lnTo>
                <a:lnTo>
                  <a:pt x="3891" y="1059"/>
                </a:lnTo>
                <a:lnTo>
                  <a:pt x="3791" y="952"/>
                </a:lnTo>
                <a:lnTo>
                  <a:pt x="3688" y="849"/>
                </a:lnTo>
                <a:lnTo>
                  <a:pt x="3579" y="752"/>
                </a:lnTo>
                <a:lnTo>
                  <a:pt x="3467" y="660"/>
                </a:lnTo>
                <a:lnTo>
                  <a:pt x="3349" y="573"/>
                </a:lnTo>
                <a:lnTo>
                  <a:pt x="3228" y="491"/>
                </a:lnTo>
                <a:lnTo>
                  <a:pt x="3103" y="415"/>
                </a:lnTo>
                <a:lnTo>
                  <a:pt x="2975" y="345"/>
                </a:lnTo>
                <a:lnTo>
                  <a:pt x="2843" y="281"/>
                </a:lnTo>
                <a:lnTo>
                  <a:pt x="2707" y="223"/>
                </a:lnTo>
                <a:lnTo>
                  <a:pt x="2568" y="171"/>
                </a:lnTo>
                <a:lnTo>
                  <a:pt x="2428" y="126"/>
                </a:lnTo>
                <a:lnTo>
                  <a:pt x="2283" y="87"/>
                </a:lnTo>
                <a:lnTo>
                  <a:pt x="2137" y="56"/>
                </a:lnTo>
                <a:lnTo>
                  <a:pt x="1988" y="30"/>
                </a:lnTo>
                <a:lnTo>
                  <a:pt x="1837" y="13"/>
                </a:lnTo>
                <a:lnTo>
                  <a:pt x="1684" y="2"/>
                </a:lnTo>
                <a:lnTo>
                  <a:pt x="1529" y="0"/>
                </a:lnTo>
                <a:close/>
              </a:path>
            </a:pathLst>
          </a:custGeom>
          <a:solidFill>
            <a:srgbClr val="0B81C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Freeform 15">
            <a:extLst>
              <a:ext uri="{FF2B5EF4-FFF2-40B4-BE49-F238E27FC236}">
                <a16:creationId xmlns:a16="http://schemas.microsoft.com/office/drawing/2014/main" id="{90D4CB1A-96E9-4606-BAB6-D8E9EDDB1ED7}"/>
              </a:ext>
            </a:extLst>
          </p:cNvPr>
          <p:cNvSpPr>
            <a:spLocks/>
          </p:cNvSpPr>
          <p:nvPr/>
        </p:nvSpPr>
        <p:spPr bwMode="auto">
          <a:xfrm>
            <a:off x="5299941" y="3619183"/>
            <a:ext cx="1503599" cy="2011240"/>
          </a:xfrm>
          <a:custGeom>
            <a:avLst/>
            <a:gdLst>
              <a:gd name="T0" fmla="*/ 0 w 4668"/>
              <a:gd name="T1" fmla="*/ 1562 h 6244"/>
              <a:gd name="T2" fmla="*/ 1684 w 4668"/>
              <a:gd name="T3" fmla="*/ 1567 h 6244"/>
              <a:gd name="T4" fmla="*/ 1908 w 4668"/>
              <a:gd name="T5" fmla="*/ 1603 h 6244"/>
              <a:gd name="T6" fmla="*/ 2121 w 4668"/>
              <a:gd name="T7" fmla="*/ 1670 h 6244"/>
              <a:gd name="T8" fmla="*/ 2321 w 4668"/>
              <a:gd name="T9" fmla="*/ 1766 h 6244"/>
              <a:gd name="T10" fmla="*/ 2503 w 4668"/>
              <a:gd name="T11" fmla="*/ 1887 h 6244"/>
              <a:gd name="T12" fmla="*/ 2667 w 4668"/>
              <a:gd name="T13" fmla="*/ 2034 h 6244"/>
              <a:gd name="T14" fmla="*/ 2808 w 4668"/>
              <a:gd name="T15" fmla="*/ 2202 h 6244"/>
              <a:gd name="T16" fmla="*/ 2925 w 4668"/>
              <a:gd name="T17" fmla="*/ 2390 h 6244"/>
              <a:gd name="T18" fmla="*/ 3016 w 4668"/>
              <a:gd name="T19" fmla="*/ 2594 h 6244"/>
              <a:gd name="T20" fmla="*/ 3077 w 4668"/>
              <a:gd name="T21" fmla="*/ 2813 h 6244"/>
              <a:gd name="T22" fmla="*/ 3106 w 4668"/>
              <a:gd name="T23" fmla="*/ 3044 h 6244"/>
              <a:gd name="T24" fmla="*/ 3100 w 4668"/>
              <a:gd name="T25" fmla="*/ 3282 h 6244"/>
              <a:gd name="T26" fmla="*/ 3059 w 4668"/>
              <a:gd name="T27" fmla="*/ 3510 h 6244"/>
              <a:gd name="T28" fmla="*/ 2986 w 4668"/>
              <a:gd name="T29" fmla="*/ 3727 h 6244"/>
              <a:gd name="T30" fmla="*/ 2883 w 4668"/>
              <a:gd name="T31" fmla="*/ 3929 h 6244"/>
              <a:gd name="T32" fmla="*/ 2754 w 4668"/>
              <a:gd name="T33" fmla="*/ 4112 h 6244"/>
              <a:gd name="T34" fmla="*/ 2600 w 4668"/>
              <a:gd name="T35" fmla="*/ 4275 h 6244"/>
              <a:gd name="T36" fmla="*/ 2422 w 4668"/>
              <a:gd name="T37" fmla="*/ 4415 h 6244"/>
              <a:gd name="T38" fmla="*/ 2226 w 4668"/>
              <a:gd name="T39" fmla="*/ 4528 h 6244"/>
              <a:gd name="T40" fmla="*/ 2013 w 4668"/>
              <a:gd name="T41" fmla="*/ 4612 h 6244"/>
              <a:gd name="T42" fmla="*/ 1785 w 4668"/>
              <a:gd name="T43" fmla="*/ 4665 h 6244"/>
              <a:gd name="T44" fmla="*/ 1601 w 4668"/>
              <a:gd name="T45" fmla="*/ 4682 h 6244"/>
              <a:gd name="T46" fmla="*/ 1529 w 4668"/>
              <a:gd name="T47" fmla="*/ 4682 h 6244"/>
              <a:gd name="T48" fmla="*/ 1529 w 4668"/>
              <a:gd name="T49" fmla="*/ 6244 h 6244"/>
              <a:gd name="T50" fmla="*/ 1594 w 4668"/>
              <a:gd name="T51" fmla="*/ 6244 h 6244"/>
              <a:gd name="T52" fmla="*/ 1660 w 4668"/>
              <a:gd name="T53" fmla="*/ 6242 h 6244"/>
              <a:gd name="T54" fmla="*/ 1864 w 4668"/>
              <a:gd name="T55" fmla="*/ 6228 h 6244"/>
              <a:gd name="T56" fmla="*/ 2330 w 4668"/>
              <a:gd name="T57" fmla="*/ 6145 h 6244"/>
              <a:gd name="T58" fmla="*/ 2766 w 4668"/>
              <a:gd name="T59" fmla="*/ 5997 h 6244"/>
              <a:gd name="T60" fmla="*/ 3171 w 4668"/>
              <a:gd name="T61" fmla="*/ 5789 h 6244"/>
              <a:gd name="T62" fmla="*/ 3538 w 4668"/>
              <a:gd name="T63" fmla="*/ 5526 h 6244"/>
              <a:gd name="T64" fmla="*/ 3862 w 4668"/>
              <a:gd name="T65" fmla="*/ 5216 h 6244"/>
              <a:gd name="T66" fmla="*/ 4138 w 4668"/>
              <a:gd name="T67" fmla="*/ 4862 h 6244"/>
              <a:gd name="T68" fmla="*/ 4363 w 4668"/>
              <a:gd name="T69" fmla="*/ 4470 h 6244"/>
              <a:gd name="T70" fmla="*/ 4529 w 4668"/>
              <a:gd name="T71" fmla="*/ 4046 h 6244"/>
              <a:gd name="T72" fmla="*/ 4633 w 4668"/>
              <a:gd name="T73" fmla="*/ 3596 h 6244"/>
              <a:gd name="T74" fmla="*/ 4668 w 4668"/>
              <a:gd name="T75" fmla="*/ 3125 h 6244"/>
              <a:gd name="T76" fmla="*/ 4634 w 4668"/>
              <a:gd name="T77" fmla="*/ 2655 h 6244"/>
              <a:gd name="T78" fmla="*/ 4533 w 4668"/>
              <a:gd name="T79" fmla="*/ 2210 h 6244"/>
              <a:gd name="T80" fmla="*/ 4373 w 4668"/>
              <a:gd name="T81" fmla="*/ 1794 h 6244"/>
              <a:gd name="T82" fmla="*/ 4156 w 4668"/>
              <a:gd name="T83" fmla="*/ 1408 h 6244"/>
              <a:gd name="T84" fmla="*/ 3891 w 4668"/>
              <a:gd name="T85" fmla="*/ 1059 h 6244"/>
              <a:gd name="T86" fmla="*/ 3579 w 4668"/>
              <a:gd name="T87" fmla="*/ 752 h 6244"/>
              <a:gd name="T88" fmla="*/ 3228 w 4668"/>
              <a:gd name="T89" fmla="*/ 491 h 6244"/>
              <a:gd name="T90" fmla="*/ 2843 w 4668"/>
              <a:gd name="T91" fmla="*/ 281 h 6244"/>
              <a:gd name="T92" fmla="*/ 2428 w 4668"/>
              <a:gd name="T93" fmla="*/ 126 h 6244"/>
              <a:gd name="T94" fmla="*/ 1988 w 4668"/>
              <a:gd name="T95" fmla="*/ 30 h 6244"/>
              <a:gd name="T96" fmla="*/ 1529 w 4668"/>
              <a:gd name="T97" fmla="*/ 0 h 6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668" h="6244">
                <a:moveTo>
                  <a:pt x="1529" y="0"/>
                </a:moveTo>
                <a:lnTo>
                  <a:pt x="0" y="0"/>
                </a:lnTo>
                <a:lnTo>
                  <a:pt x="0" y="1562"/>
                </a:lnTo>
                <a:lnTo>
                  <a:pt x="1529" y="1562"/>
                </a:lnTo>
                <a:lnTo>
                  <a:pt x="1607" y="1562"/>
                </a:lnTo>
                <a:lnTo>
                  <a:pt x="1684" y="1567"/>
                </a:lnTo>
                <a:lnTo>
                  <a:pt x="1760" y="1575"/>
                </a:lnTo>
                <a:lnTo>
                  <a:pt x="1834" y="1587"/>
                </a:lnTo>
                <a:lnTo>
                  <a:pt x="1908" y="1603"/>
                </a:lnTo>
                <a:lnTo>
                  <a:pt x="1980" y="1622"/>
                </a:lnTo>
                <a:lnTo>
                  <a:pt x="2052" y="1644"/>
                </a:lnTo>
                <a:lnTo>
                  <a:pt x="2121" y="1670"/>
                </a:lnTo>
                <a:lnTo>
                  <a:pt x="2189" y="1699"/>
                </a:lnTo>
                <a:lnTo>
                  <a:pt x="2256" y="1731"/>
                </a:lnTo>
                <a:lnTo>
                  <a:pt x="2321" y="1766"/>
                </a:lnTo>
                <a:lnTo>
                  <a:pt x="2383" y="1804"/>
                </a:lnTo>
                <a:lnTo>
                  <a:pt x="2445" y="1844"/>
                </a:lnTo>
                <a:lnTo>
                  <a:pt x="2503" y="1887"/>
                </a:lnTo>
                <a:lnTo>
                  <a:pt x="2560" y="1934"/>
                </a:lnTo>
                <a:lnTo>
                  <a:pt x="2614" y="1983"/>
                </a:lnTo>
                <a:lnTo>
                  <a:pt x="2667" y="2034"/>
                </a:lnTo>
                <a:lnTo>
                  <a:pt x="2716" y="2088"/>
                </a:lnTo>
                <a:lnTo>
                  <a:pt x="2764" y="2144"/>
                </a:lnTo>
                <a:lnTo>
                  <a:pt x="2808" y="2202"/>
                </a:lnTo>
                <a:lnTo>
                  <a:pt x="2850" y="2263"/>
                </a:lnTo>
                <a:lnTo>
                  <a:pt x="2890" y="2325"/>
                </a:lnTo>
                <a:lnTo>
                  <a:pt x="2925" y="2390"/>
                </a:lnTo>
                <a:lnTo>
                  <a:pt x="2959" y="2456"/>
                </a:lnTo>
                <a:lnTo>
                  <a:pt x="2989" y="2524"/>
                </a:lnTo>
                <a:lnTo>
                  <a:pt x="3016" y="2594"/>
                </a:lnTo>
                <a:lnTo>
                  <a:pt x="3039" y="2664"/>
                </a:lnTo>
                <a:lnTo>
                  <a:pt x="3061" y="2738"/>
                </a:lnTo>
                <a:lnTo>
                  <a:pt x="3077" y="2813"/>
                </a:lnTo>
                <a:lnTo>
                  <a:pt x="3091" y="2888"/>
                </a:lnTo>
                <a:lnTo>
                  <a:pt x="3100" y="2966"/>
                </a:lnTo>
                <a:lnTo>
                  <a:pt x="3106" y="3044"/>
                </a:lnTo>
                <a:lnTo>
                  <a:pt x="3107" y="3124"/>
                </a:lnTo>
                <a:lnTo>
                  <a:pt x="3106" y="3203"/>
                </a:lnTo>
                <a:lnTo>
                  <a:pt x="3100" y="3282"/>
                </a:lnTo>
                <a:lnTo>
                  <a:pt x="3090" y="3360"/>
                </a:lnTo>
                <a:lnTo>
                  <a:pt x="3076" y="3436"/>
                </a:lnTo>
                <a:lnTo>
                  <a:pt x="3059" y="3510"/>
                </a:lnTo>
                <a:lnTo>
                  <a:pt x="3038" y="3584"/>
                </a:lnTo>
                <a:lnTo>
                  <a:pt x="3014" y="3657"/>
                </a:lnTo>
                <a:lnTo>
                  <a:pt x="2986" y="3727"/>
                </a:lnTo>
                <a:lnTo>
                  <a:pt x="2955" y="3796"/>
                </a:lnTo>
                <a:lnTo>
                  <a:pt x="2921" y="3863"/>
                </a:lnTo>
                <a:lnTo>
                  <a:pt x="2883" y="3929"/>
                </a:lnTo>
                <a:lnTo>
                  <a:pt x="2843" y="3992"/>
                </a:lnTo>
                <a:lnTo>
                  <a:pt x="2799" y="4053"/>
                </a:lnTo>
                <a:lnTo>
                  <a:pt x="2754" y="4112"/>
                </a:lnTo>
                <a:lnTo>
                  <a:pt x="2705" y="4169"/>
                </a:lnTo>
                <a:lnTo>
                  <a:pt x="2653" y="4224"/>
                </a:lnTo>
                <a:lnTo>
                  <a:pt x="2600" y="4275"/>
                </a:lnTo>
                <a:lnTo>
                  <a:pt x="2543" y="4324"/>
                </a:lnTo>
                <a:lnTo>
                  <a:pt x="2484" y="4371"/>
                </a:lnTo>
                <a:lnTo>
                  <a:pt x="2422" y="4415"/>
                </a:lnTo>
                <a:lnTo>
                  <a:pt x="2359" y="4456"/>
                </a:lnTo>
                <a:lnTo>
                  <a:pt x="2294" y="4494"/>
                </a:lnTo>
                <a:lnTo>
                  <a:pt x="2226" y="4528"/>
                </a:lnTo>
                <a:lnTo>
                  <a:pt x="2157" y="4560"/>
                </a:lnTo>
                <a:lnTo>
                  <a:pt x="2085" y="4588"/>
                </a:lnTo>
                <a:lnTo>
                  <a:pt x="2013" y="4612"/>
                </a:lnTo>
                <a:lnTo>
                  <a:pt x="1938" y="4633"/>
                </a:lnTo>
                <a:lnTo>
                  <a:pt x="1862" y="4651"/>
                </a:lnTo>
                <a:lnTo>
                  <a:pt x="1785" y="4665"/>
                </a:lnTo>
                <a:lnTo>
                  <a:pt x="1706" y="4675"/>
                </a:lnTo>
                <a:lnTo>
                  <a:pt x="1626" y="4681"/>
                </a:lnTo>
                <a:lnTo>
                  <a:pt x="1601" y="4682"/>
                </a:lnTo>
                <a:lnTo>
                  <a:pt x="1577" y="4682"/>
                </a:lnTo>
                <a:lnTo>
                  <a:pt x="1553" y="4682"/>
                </a:lnTo>
                <a:lnTo>
                  <a:pt x="1529" y="4682"/>
                </a:lnTo>
                <a:lnTo>
                  <a:pt x="0" y="4682"/>
                </a:lnTo>
                <a:lnTo>
                  <a:pt x="0" y="6244"/>
                </a:lnTo>
                <a:lnTo>
                  <a:pt x="1529" y="6244"/>
                </a:lnTo>
                <a:lnTo>
                  <a:pt x="1551" y="6244"/>
                </a:lnTo>
                <a:lnTo>
                  <a:pt x="1572" y="6244"/>
                </a:lnTo>
                <a:lnTo>
                  <a:pt x="1594" y="6244"/>
                </a:lnTo>
                <a:lnTo>
                  <a:pt x="1617" y="6243"/>
                </a:lnTo>
                <a:lnTo>
                  <a:pt x="1638" y="6243"/>
                </a:lnTo>
                <a:lnTo>
                  <a:pt x="1660" y="6242"/>
                </a:lnTo>
                <a:lnTo>
                  <a:pt x="1683" y="6241"/>
                </a:lnTo>
                <a:lnTo>
                  <a:pt x="1704" y="6241"/>
                </a:lnTo>
                <a:lnTo>
                  <a:pt x="1864" y="6228"/>
                </a:lnTo>
                <a:lnTo>
                  <a:pt x="2022" y="6208"/>
                </a:lnTo>
                <a:lnTo>
                  <a:pt x="2177" y="6180"/>
                </a:lnTo>
                <a:lnTo>
                  <a:pt x="2330" y="6145"/>
                </a:lnTo>
                <a:lnTo>
                  <a:pt x="2478" y="6102"/>
                </a:lnTo>
                <a:lnTo>
                  <a:pt x="2624" y="6053"/>
                </a:lnTo>
                <a:lnTo>
                  <a:pt x="2766" y="5997"/>
                </a:lnTo>
                <a:lnTo>
                  <a:pt x="2905" y="5934"/>
                </a:lnTo>
                <a:lnTo>
                  <a:pt x="3040" y="5864"/>
                </a:lnTo>
                <a:lnTo>
                  <a:pt x="3171" y="5789"/>
                </a:lnTo>
                <a:lnTo>
                  <a:pt x="3297" y="5707"/>
                </a:lnTo>
                <a:lnTo>
                  <a:pt x="3420" y="5620"/>
                </a:lnTo>
                <a:lnTo>
                  <a:pt x="3538" y="5526"/>
                </a:lnTo>
                <a:lnTo>
                  <a:pt x="3651" y="5428"/>
                </a:lnTo>
                <a:lnTo>
                  <a:pt x="3759" y="5324"/>
                </a:lnTo>
                <a:lnTo>
                  <a:pt x="3862" y="5216"/>
                </a:lnTo>
                <a:lnTo>
                  <a:pt x="3960" y="5102"/>
                </a:lnTo>
                <a:lnTo>
                  <a:pt x="4052" y="4984"/>
                </a:lnTo>
                <a:lnTo>
                  <a:pt x="4138" y="4862"/>
                </a:lnTo>
                <a:lnTo>
                  <a:pt x="4220" y="4735"/>
                </a:lnTo>
                <a:lnTo>
                  <a:pt x="4295" y="4604"/>
                </a:lnTo>
                <a:lnTo>
                  <a:pt x="4363" y="4470"/>
                </a:lnTo>
                <a:lnTo>
                  <a:pt x="4425" y="4332"/>
                </a:lnTo>
                <a:lnTo>
                  <a:pt x="4480" y="4191"/>
                </a:lnTo>
                <a:lnTo>
                  <a:pt x="4529" y="4046"/>
                </a:lnTo>
                <a:lnTo>
                  <a:pt x="4570" y="3899"/>
                </a:lnTo>
                <a:lnTo>
                  <a:pt x="4605" y="3749"/>
                </a:lnTo>
                <a:lnTo>
                  <a:pt x="4633" y="3596"/>
                </a:lnTo>
                <a:lnTo>
                  <a:pt x="4652" y="3441"/>
                </a:lnTo>
                <a:lnTo>
                  <a:pt x="4664" y="3285"/>
                </a:lnTo>
                <a:lnTo>
                  <a:pt x="4668" y="3125"/>
                </a:lnTo>
                <a:lnTo>
                  <a:pt x="4664" y="2965"/>
                </a:lnTo>
                <a:lnTo>
                  <a:pt x="4653" y="2809"/>
                </a:lnTo>
                <a:lnTo>
                  <a:pt x="4634" y="2655"/>
                </a:lnTo>
                <a:lnTo>
                  <a:pt x="4607" y="2505"/>
                </a:lnTo>
                <a:lnTo>
                  <a:pt x="4573" y="2356"/>
                </a:lnTo>
                <a:lnTo>
                  <a:pt x="4533" y="2210"/>
                </a:lnTo>
                <a:lnTo>
                  <a:pt x="4485" y="2068"/>
                </a:lnTo>
                <a:lnTo>
                  <a:pt x="4432" y="1929"/>
                </a:lnTo>
                <a:lnTo>
                  <a:pt x="4373" y="1794"/>
                </a:lnTo>
                <a:lnTo>
                  <a:pt x="4306" y="1661"/>
                </a:lnTo>
                <a:lnTo>
                  <a:pt x="4234" y="1533"/>
                </a:lnTo>
                <a:lnTo>
                  <a:pt x="4156" y="1408"/>
                </a:lnTo>
                <a:lnTo>
                  <a:pt x="4072" y="1288"/>
                </a:lnTo>
                <a:lnTo>
                  <a:pt x="3984" y="1171"/>
                </a:lnTo>
                <a:lnTo>
                  <a:pt x="3891" y="1059"/>
                </a:lnTo>
                <a:lnTo>
                  <a:pt x="3791" y="952"/>
                </a:lnTo>
                <a:lnTo>
                  <a:pt x="3688" y="849"/>
                </a:lnTo>
                <a:lnTo>
                  <a:pt x="3579" y="752"/>
                </a:lnTo>
                <a:lnTo>
                  <a:pt x="3467" y="660"/>
                </a:lnTo>
                <a:lnTo>
                  <a:pt x="3349" y="573"/>
                </a:lnTo>
                <a:lnTo>
                  <a:pt x="3228" y="491"/>
                </a:lnTo>
                <a:lnTo>
                  <a:pt x="3103" y="415"/>
                </a:lnTo>
                <a:lnTo>
                  <a:pt x="2975" y="345"/>
                </a:lnTo>
                <a:lnTo>
                  <a:pt x="2843" y="281"/>
                </a:lnTo>
                <a:lnTo>
                  <a:pt x="2707" y="223"/>
                </a:lnTo>
                <a:lnTo>
                  <a:pt x="2568" y="171"/>
                </a:lnTo>
                <a:lnTo>
                  <a:pt x="2428" y="126"/>
                </a:lnTo>
                <a:lnTo>
                  <a:pt x="2283" y="87"/>
                </a:lnTo>
                <a:lnTo>
                  <a:pt x="2137" y="56"/>
                </a:lnTo>
                <a:lnTo>
                  <a:pt x="1988" y="30"/>
                </a:lnTo>
                <a:lnTo>
                  <a:pt x="1837" y="13"/>
                </a:lnTo>
                <a:lnTo>
                  <a:pt x="1684" y="2"/>
                </a:lnTo>
                <a:lnTo>
                  <a:pt x="1529" y="0"/>
                </a:lnTo>
                <a:close/>
              </a:path>
            </a:pathLst>
          </a:custGeom>
          <a:solidFill>
            <a:srgbClr val="0B81C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Freeform 15">
            <a:extLst>
              <a:ext uri="{FF2B5EF4-FFF2-40B4-BE49-F238E27FC236}">
                <a16:creationId xmlns:a16="http://schemas.microsoft.com/office/drawing/2014/main" id="{71911B5A-9A42-4A6A-8FEC-21DBD9D76310}"/>
              </a:ext>
            </a:extLst>
          </p:cNvPr>
          <p:cNvSpPr>
            <a:spLocks/>
          </p:cNvSpPr>
          <p:nvPr/>
        </p:nvSpPr>
        <p:spPr bwMode="auto">
          <a:xfrm flipH="1">
            <a:off x="5922022" y="1417760"/>
            <a:ext cx="1503599" cy="2011240"/>
          </a:xfrm>
          <a:custGeom>
            <a:avLst/>
            <a:gdLst>
              <a:gd name="T0" fmla="*/ 0 w 4668"/>
              <a:gd name="T1" fmla="*/ 1562 h 6244"/>
              <a:gd name="T2" fmla="*/ 1684 w 4668"/>
              <a:gd name="T3" fmla="*/ 1567 h 6244"/>
              <a:gd name="T4" fmla="*/ 1908 w 4668"/>
              <a:gd name="T5" fmla="*/ 1603 h 6244"/>
              <a:gd name="T6" fmla="*/ 2121 w 4668"/>
              <a:gd name="T7" fmla="*/ 1670 h 6244"/>
              <a:gd name="T8" fmla="*/ 2321 w 4668"/>
              <a:gd name="T9" fmla="*/ 1766 h 6244"/>
              <a:gd name="T10" fmla="*/ 2503 w 4668"/>
              <a:gd name="T11" fmla="*/ 1887 h 6244"/>
              <a:gd name="T12" fmla="*/ 2667 w 4668"/>
              <a:gd name="T13" fmla="*/ 2034 h 6244"/>
              <a:gd name="T14" fmla="*/ 2808 w 4668"/>
              <a:gd name="T15" fmla="*/ 2202 h 6244"/>
              <a:gd name="T16" fmla="*/ 2925 w 4668"/>
              <a:gd name="T17" fmla="*/ 2390 h 6244"/>
              <a:gd name="T18" fmla="*/ 3016 w 4668"/>
              <a:gd name="T19" fmla="*/ 2594 h 6244"/>
              <a:gd name="T20" fmla="*/ 3077 w 4668"/>
              <a:gd name="T21" fmla="*/ 2813 h 6244"/>
              <a:gd name="T22" fmla="*/ 3106 w 4668"/>
              <a:gd name="T23" fmla="*/ 3044 h 6244"/>
              <a:gd name="T24" fmla="*/ 3100 w 4668"/>
              <a:gd name="T25" fmla="*/ 3282 h 6244"/>
              <a:gd name="T26" fmla="*/ 3059 w 4668"/>
              <a:gd name="T27" fmla="*/ 3510 h 6244"/>
              <a:gd name="T28" fmla="*/ 2986 w 4668"/>
              <a:gd name="T29" fmla="*/ 3727 h 6244"/>
              <a:gd name="T30" fmla="*/ 2883 w 4668"/>
              <a:gd name="T31" fmla="*/ 3929 h 6244"/>
              <a:gd name="T32" fmla="*/ 2754 w 4668"/>
              <a:gd name="T33" fmla="*/ 4112 h 6244"/>
              <a:gd name="T34" fmla="*/ 2600 w 4668"/>
              <a:gd name="T35" fmla="*/ 4275 h 6244"/>
              <a:gd name="T36" fmla="*/ 2422 w 4668"/>
              <a:gd name="T37" fmla="*/ 4415 h 6244"/>
              <a:gd name="T38" fmla="*/ 2226 w 4668"/>
              <a:gd name="T39" fmla="*/ 4528 h 6244"/>
              <a:gd name="T40" fmla="*/ 2013 w 4668"/>
              <a:gd name="T41" fmla="*/ 4612 h 6244"/>
              <a:gd name="T42" fmla="*/ 1785 w 4668"/>
              <a:gd name="T43" fmla="*/ 4665 h 6244"/>
              <a:gd name="T44" fmla="*/ 1601 w 4668"/>
              <a:gd name="T45" fmla="*/ 4682 h 6244"/>
              <a:gd name="T46" fmla="*/ 1529 w 4668"/>
              <a:gd name="T47" fmla="*/ 4682 h 6244"/>
              <a:gd name="T48" fmla="*/ 1529 w 4668"/>
              <a:gd name="T49" fmla="*/ 6244 h 6244"/>
              <a:gd name="T50" fmla="*/ 1594 w 4668"/>
              <a:gd name="T51" fmla="*/ 6244 h 6244"/>
              <a:gd name="T52" fmla="*/ 1660 w 4668"/>
              <a:gd name="T53" fmla="*/ 6242 h 6244"/>
              <a:gd name="T54" fmla="*/ 1864 w 4668"/>
              <a:gd name="T55" fmla="*/ 6228 h 6244"/>
              <a:gd name="T56" fmla="*/ 2330 w 4668"/>
              <a:gd name="T57" fmla="*/ 6145 h 6244"/>
              <a:gd name="T58" fmla="*/ 2766 w 4668"/>
              <a:gd name="T59" fmla="*/ 5997 h 6244"/>
              <a:gd name="T60" fmla="*/ 3171 w 4668"/>
              <a:gd name="T61" fmla="*/ 5789 h 6244"/>
              <a:gd name="T62" fmla="*/ 3538 w 4668"/>
              <a:gd name="T63" fmla="*/ 5526 h 6244"/>
              <a:gd name="T64" fmla="*/ 3862 w 4668"/>
              <a:gd name="T65" fmla="*/ 5216 h 6244"/>
              <a:gd name="T66" fmla="*/ 4138 w 4668"/>
              <a:gd name="T67" fmla="*/ 4862 h 6244"/>
              <a:gd name="T68" fmla="*/ 4363 w 4668"/>
              <a:gd name="T69" fmla="*/ 4470 h 6244"/>
              <a:gd name="T70" fmla="*/ 4529 w 4668"/>
              <a:gd name="T71" fmla="*/ 4046 h 6244"/>
              <a:gd name="T72" fmla="*/ 4633 w 4668"/>
              <a:gd name="T73" fmla="*/ 3596 h 6244"/>
              <a:gd name="T74" fmla="*/ 4668 w 4668"/>
              <a:gd name="T75" fmla="*/ 3125 h 6244"/>
              <a:gd name="T76" fmla="*/ 4634 w 4668"/>
              <a:gd name="T77" fmla="*/ 2655 h 6244"/>
              <a:gd name="T78" fmla="*/ 4533 w 4668"/>
              <a:gd name="T79" fmla="*/ 2210 h 6244"/>
              <a:gd name="T80" fmla="*/ 4373 w 4668"/>
              <a:gd name="T81" fmla="*/ 1794 h 6244"/>
              <a:gd name="T82" fmla="*/ 4156 w 4668"/>
              <a:gd name="T83" fmla="*/ 1408 h 6244"/>
              <a:gd name="T84" fmla="*/ 3891 w 4668"/>
              <a:gd name="T85" fmla="*/ 1059 h 6244"/>
              <a:gd name="T86" fmla="*/ 3579 w 4668"/>
              <a:gd name="T87" fmla="*/ 752 h 6244"/>
              <a:gd name="T88" fmla="*/ 3228 w 4668"/>
              <a:gd name="T89" fmla="*/ 491 h 6244"/>
              <a:gd name="T90" fmla="*/ 2843 w 4668"/>
              <a:gd name="T91" fmla="*/ 281 h 6244"/>
              <a:gd name="T92" fmla="*/ 2428 w 4668"/>
              <a:gd name="T93" fmla="*/ 126 h 6244"/>
              <a:gd name="T94" fmla="*/ 1988 w 4668"/>
              <a:gd name="T95" fmla="*/ 30 h 6244"/>
              <a:gd name="T96" fmla="*/ 1529 w 4668"/>
              <a:gd name="T97" fmla="*/ 0 h 6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668" h="6244">
                <a:moveTo>
                  <a:pt x="1529" y="0"/>
                </a:moveTo>
                <a:lnTo>
                  <a:pt x="0" y="0"/>
                </a:lnTo>
                <a:lnTo>
                  <a:pt x="0" y="1562"/>
                </a:lnTo>
                <a:lnTo>
                  <a:pt x="1529" y="1562"/>
                </a:lnTo>
                <a:lnTo>
                  <a:pt x="1607" y="1562"/>
                </a:lnTo>
                <a:lnTo>
                  <a:pt x="1684" y="1567"/>
                </a:lnTo>
                <a:lnTo>
                  <a:pt x="1760" y="1575"/>
                </a:lnTo>
                <a:lnTo>
                  <a:pt x="1834" y="1587"/>
                </a:lnTo>
                <a:lnTo>
                  <a:pt x="1908" y="1603"/>
                </a:lnTo>
                <a:lnTo>
                  <a:pt x="1980" y="1622"/>
                </a:lnTo>
                <a:lnTo>
                  <a:pt x="2052" y="1644"/>
                </a:lnTo>
                <a:lnTo>
                  <a:pt x="2121" y="1670"/>
                </a:lnTo>
                <a:lnTo>
                  <a:pt x="2189" y="1699"/>
                </a:lnTo>
                <a:lnTo>
                  <a:pt x="2256" y="1731"/>
                </a:lnTo>
                <a:lnTo>
                  <a:pt x="2321" y="1766"/>
                </a:lnTo>
                <a:lnTo>
                  <a:pt x="2383" y="1804"/>
                </a:lnTo>
                <a:lnTo>
                  <a:pt x="2445" y="1844"/>
                </a:lnTo>
                <a:lnTo>
                  <a:pt x="2503" y="1887"/>
                </a:lnTo>
                <a:lnTo>
                  <a:pt x="2560" y="1934"/>
                </a:lnTo>
                <a:lnTo>
                  <a:pt x="2614" y="1983"/>
                </a:lnTo>
                <a:lnTo>
                  <a:pt x="2667" y="2034"/>
                </a:lnTo>
                <a:lnTo>
                  <a:pt x="2716" y="2088"/>
                </a:lnTo>
                <a:lnTo>
                  <a:pt x="2764" y="2144"/>
                </a:lnTo>
                <a:lnTo>
                  <a:pt x="2808" y="2202"/>
                </a:lnTo>
                <a:lnTo>
                  <a:pt x="2850" y="2263"/>
                </a:lnTo>
                <a:lnTo>
                  <a:pt x="2890" y="2325"/>
                </a:lnTo>
                <a:lnTo>
                  <a:pt x="2925" y="2390"/>
                </a:lnTo>
                <a:lnTo>
                  <a:pt x="2959" y="2456"/>
                </a:lnTo>
                <a:lnTo>
                  <a:pt x="2989" y="2524"/>
                </a:lnTo>
                <a:lnTo>
                  <a:pt x="3016" y="2594"/>
                </a:lnTo>
                <a:lnTo>
                  <a:pt x="3039" y="2664"/>
                </a:lnTo>
                <a:lnTo>
                  <a:pt x="3061" y="2738"/>
                </a:lnTo>
                <a:lnTo>
                  <a:pt x="3077" y="2813"/>
                </a:lnTo>
                <a:lnTo>
                  <a:pt x="3091" y="2888"/>
                </a:lnTo>
                <a:lnTo>
                  <a:pt x="3100" y="2966"/>
                </a:lnTo>
                <a:lnTo>
                  <a:pt x="3106" y="3044"/>
                </a:lnTo>
                <a:lnTo>
                  <a:pt x="3107" y="3124"/>
                </a:lnTo>
                <a:lnTo>
                  <a:pt x="3106" y="3203"/>
                </a:lnTo>
                <a:lnTo>
                  <a:pt x="3100" y="3282"/>
                </a:lnTo>
                <a:lnTo>
                  <a:pt x="3090" y="3360"/>
                </a:lnTo>
                <a:lnTo>
                  <a:pt x="3076" y="3436"/>
                </a:lnTo>
                <a:lnTo>
                  <a:pt x="3059" y="3510"/>
                </a:lnTo>
                <a:lnTo>
                  <a:pt x="3038" y="3584"/>
                </a:lnTo>
                <a:lnTo>
                  <a:pt x="3014" y="3657"/>
                </a:lnTo>
                <a:lnTo>
                  <a:pt x="2986" y="3727"/>
                </a:lnTo>
                <a:lnTo>
                  <a:pt x="2955" y="3796"/>
                </a:lnTo>
                <a:lnTo>
                  <a:pt x="2921" y="3863"/>
                </a:lnTo>
                <a:lnTo>
                  <a:pt x="2883" y="3929"/>
                </a:lnTo>
                <a:lnTo>
                  <a:pt x="2843" y="3992"/>
                </a:lnTo>
                <a:lnTo>
                  <a:pt x="2799" y="4053"/>
                </a:lnTo>
                <a:lnTo>
                  <a:pt x="2754" y="4112"/>
                </a:lnTo>
                <a:lnTo>
                  <a:pt x="2705" y="4169"/>
                </a:lnTo>
                <a:lnTo>
                  <a:pt x="2653" y="4224"/>
                </a:lnTo>
                <a:lnTo>
                  <a:pt x="2600" y="4275"/>
                </a:lnTo>
                <a:lnTo>
                  <a:pt x="2543" y="4324"/>
                </a:lnTo>
                <a:lnTo>
                  <a:pt x="2484" y="4371"/>
                </a:lnTo>
                <a:lnTo>
                  <a:pt x="2422" y="4415"/>
                </a:lnTo>
                <a:lnTo>
                  <a:pt x="2359" y="4456"/>
                </a:lnTo>
                <a:lnTo>
                  <a:pt x="2294" y="4494"/>
                </a:lnTo>
                <a:lnTo>
                  <a:pt x="2226" y="4528"/>
                </a:lnTo>
                <a:lnTo>
                  <a:pt x="2157" y="4560"/>
                </a:lnTo>
                <a:lnTo>
                  <a:pt x="2085" y="4588"/>
                </a:lnTo>
                <a:lnTo>
                  <a:pt x="2013" y="4612"/>
                </a:lnTo>
                <a:lnTo>
                  <a:pt x="1938" y="4633"/>
                </a:lnTo>
                <a:lnTo>
                  <a:pt x="1862" y="4651"/>
                </a:lnTo>
                <a:lnTo>
                  <a:pt x="1785" y="4665"/>
                </a:lnTo>
                <a:lnTo>
                  <a:pt x="1706" y="4675"/>
                </a:lnTo>
                <a:lnTo>
                  <a:pt x="1626" y="4681"/>
                </a:lnTo>
                <a:lnTo>
                  <a:pt x="1601" y="4682"/>
                </a:lnTo>
                <a:lnTo>
                  <a:pt x="1577" y="4682"/>
                </a:lnTo>
                <a:lnTo>
                  <a:pt x="1553" y="4682"/>
                </a:lnTo>
                <a:lnTo>
                  <a:pt x="1529" y="4682"/>
                </a:lnTo>
                <a:lnTo>
                  <a:pt x="0" y="4682"/>
                </a:lnTo>
                <a:lnTo>
                  <a:pt x="0" y="6244"/>
                </a:lnTo>
                <a:lnTo>
                  <a:pt x="1529" y="6244"/>
                </a:lnTo>
                <a:lnTo>
                  <a:pt x="1551" y="6244"/>
                </a:lnTo>
                <a:lnTo>
                  <a:pt x="1572" y="6244"/>
                </a:lnTo>
                <a:lnTo>
                  <a:pt x="1594" y="6244"/>
                </a:lnTo>
                <a:lnTo>
                  <a:pt x="1617" y="6243"/>
                </a:lnTo>
                <a:lnTo>
                  <a:pt x="1638" y="6243"/>
                </a:lnTo>
                <a:lnTo>
                  <a:pt x="1660" y="6242"/>
                </a:lnTo>
                <a:lnTo>
                  <a:pt x="1683" y="6241"/>
                </a:lnTo>
                <a:lnTo>
                  <a:pt x="1704" y="6241"/>
                </a:lnTo>
                <a:lnTo>
                  <a:pt x="1864" y="6228"/>
                </a:lnTo>
                <a:lnTo>
                  <a:pt x="2022" y="6208"/>
                </a:lnTo>
                <a:lnTo>
                  <a:pt x="2177" y="6180"/>
                </a:lnTo>
                <a:lnTo>
                  <a:pt x="2330" y="6145"/>
                </a:lnTo>
                <a:lnTo>
                  <a:pt x="2478" y="6102"/>
                </a:lnTo>
                <a:lnTo>
                  <a:pt x="2624" y="6053"/>
                </a:lnTo>
                <a:lnTo>
                  <a:pt x="2766" y="5997"/>
                </a:lnTo>
                <a:lnTo>
                  <a:pt x="2905" y="5934"/>
                </a:lnTo>
                <a:lnTo>
                  <a:pt x="3040" y="5864"/>
                </a:lnTo>
                <a:lnTo>
                  <a:pt x="3171" y="5789"/>
                </a:lnTo>
                <a:lnTo>
                  <a:pt x="3297" y="5707"/>
                </a:lnTo>
                <a:lnTo>
                  <a:pt x="3420" y="5620"/>
                </a:lnTo>
                <a:lnTo>
                  <a:pt x="3538" y="5526"/>
                </a:lnTo>
                <a:lnTo>
                  <a:pt x="3651" y="5428"/>
                </a:lnTo>
                <a:lnTo>
                  <a:pt x="3759" y="5324"/>
                </a:lnTo>
                <a:lnTo>
                  <a:pt x="3862" y="5216"/>
                </a:lnTo>
                <a:lnTo>
                  <a:pt x="3960" y="5102"/>
                </a:lnTo>
                <a:lnTo>
                  <a:pt x="4052" y="4984"/>
                </a:lnTo>
                <a:lnTo>
                  <a:pt x="4138" y="4862"/>
                </a:lnTo>
                <a:lnTo>
                  <a:pt x="4220" y="4735"/>
                </a:lnTo>
                <a:lnTo>
                  <a:pt x="4295" y="4604"/>
                </a:lnTo>
                <a:lnTo>
                  <a:pt x="4363" y="4470"/>
                </a:lnTo>
                <a:lnTo>
                  <a:pt x="4425" y="4332"/>
                </a:lnTo>
                <a:lnTo>
                  <a:pt x="4480" y="4191"/>
                </a:lnTo>
                <a:lnTo>
                  <a:pt x="4529" y="4046"/>
                </a:lnTo>
                <a:lnTo>
                  <a:pt x="4570" y="3899"/>
                </a:lnTo>
                <a:lnTo>
                  <a:pt x="4605" y="3749"/>
                </a:lnTo>
                <a:lnTo>
                  <a:pt x="4633" y="3596"/>
                </a:lnTo>
                <a:lnTo>
                  <a:pt x="4652" y="3441"/>
                </a:lnTo>
                <a:lnTo>
                  <a:pt x="4664" y="3285"/>
                </a:lnTo>
                <a:lnTo>
                  <a:pt x="4668" y="3125"/>
                </a:lnTo>
                <a:lnTo>
                  <a:pt x="4664" y="2965"/>
                </a:lnTo>
                <a:lnTo>
                  <a:pt x="4653" y="2809"/>
                </a:lnTo>
                <a:lnTo>
                  <a:pt x="4634" y="2655"/>
                </a:lnTo>
                <a:lnTo>
                  <a:pt x="4607" y="2505"/>
                </a:lnTo>
                <a:lnTo>
                  <a:pt x="4573" y="2356"/>
                </a:lnTo>
                <a:lnTo>
                  <a:pt x="4533" y="2210"/>
                </a:lnTo>
                <a:lnTo>
                  <a:pt x="4485" y="2068"/>
                </a:lnTo>
                <a:lnTo>
                  <a:pt x="4432" y="1929"/>
                </a:lnTo>
                <a:lnTo>
                  <a:pt x="4373" y="1794"/>
                </a:lnTo>
                <a:lnTo>
                  <a:pt x="4306" y="1661"/>
                </a:lnTo>
                <a:lnTo>
                  <a:pt x="4234" y="1533"/>
                </a:lnTo>
                <a:lnTo>
                  <a:pt x="4156" y="1408"/>
                </a:lnTo>
                <a:lnTo>
                  <a:pt x="4072" y="1288"/>
                </a:lnTo>
                <a:lnTo>
                  <a:pt x="3984" y="1171"/>
                </a:lnTo>
                <a:lnTo>
                  <a:pt x="3891" y="1059"/>
                </a:lnTo>
                <a:lnTo>
                  <a:pt x="3791" y="952"/>
                </a:lnTo>
                <a:lnTo>
                  <a:pt x="3688" y="849"/>
                </a:lnTo>
                <a:lnTo>
                  <a:pt x="3579" y="752"/>
                </a:lnTo>
                <a:lnTo>
                  <a:pt x="3467" y="660"/>
                </a:lnTo>
                <a:lnTo>
                  <a:pt x="3349" y="573"/>
                </a:lnTo>
                <a:lnTo>
                  <a:pt x="3228" y="491"/>
                </a:lnTo>
                <a:lnTo>
                  <a:pt x="3103" y="415"/>
                </a:lnTo>
                <a:lnTo>
                  <a:pt x="2975" y="345"/>
                </a:lnTo>
                <a:lnTo>
                  <a:pt x="2843" y="281"/>
                </a:lnTo>
                <a:lnTo>
                  <a:pt x="2707" y="223"/>
                </a:lnTo>
                <a:lnTo>
                  <a:pt x="2568" y="171"/>
                </a:lnTo>
                <a:lnTo>
                  <a:pt x="2428" y="126"/>
                </a:lnTo>
                <a:lnTo>
                  <a:pt x="2283" y="87"/>
                </a:lnTo>
                <a:lnTo>
                  <a:pt x="2137" y="56"/>
                </a:lnTo>
                <a:lnTo>
                  <a:pt x="1988" y="30"/>
                </a:lnTo>
                <a:lnTo>
                  <a:pt x="1837" y="13"/>
                </a:lnTo>
                <a:lnTo>
                  <a:pt x="1684" y="2"/>
                </a:lnTo>
                <a:lnTo>
                  <a:pt x="1529" y="0"/>
                </a:lnTo>
                <a:close/>
              </a:path>
            </a:pathLst>
          </a:custGeom>
          <a:solidFill>
            <a:srgbClr val="0B81C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Freeform 15">
            <a:extLst>
              <a:ext uri="{FF2B5EF4-FFF2-40B4-BE49-F238E27FC236}">
                <a16:creationId xmlns:a16="http://schemas.microsoft.com/office/drawing/2014/main" id="{737F69DB-6FED-498B-8695-A15B606AFAFD}"/>
              </a:ext>
            </a:extLst>
          </p:cNvPr>
          <p:cNvSpPr>
            <a:spLocks/>
          </p:cNvSpPr>
          <p:nvPr/>
        </p:nvSpPr>
        <p:spPr bwMode="auto">
          <a:xfrm flipH="1">
            <a:off x="7059446" y="3619183"/>
            <a:ext cx="1503599" cy="2011240"/>
          </a:xfrm>
          <a:custGeom>
            <a:avLst/>
            <a:gdLst>
              <a:gd name="T0" fmla="*/ 0 w 4668"/>
              <a:gd name="T1" fmla="*/ 1562 h 6244"/>
              <a:gd name="T2" fmla="*/ 1684 w 4668"/>
              <a:gd name="T3" fmla="*/ 1567 h 6244"/>
              <a:gd name="T4" fmla="*/ 1908 w 4668"/>
              <a:gd name="T5" fmla="*/ 1603 h 6244"/>
              <a:gd name="T6" fmla="*/ 2121 w 4668"/>
              <a:gd name="T7" fmla="*/ 1670 h 6244"/>
              <a:gd name="T8" fmla="*/ 2321 w 4668"/>
              <a:gd name="T9" fmla="*/ 1766 h 6244"/>
              <a:gd name="T10" fmla="*/ 2503 w 4668"/>
              <a:gd name="T11" fmla="*/ 1887 h 6244"/>
              <a:gd name="T12" fmla="*/ 2667 w 4668"/>
              <a:gd name="T13" fmla="*/ 2034 h 6244"/>
              <a:gd name="T14" fmla="*/ 2808 w 4668"/>
              <a:gd name="T15" fmla="*/ 2202 h 6244"/>
              <a:gd name="T16" fmla="*/ 2925 w 4668"/>
              <a:gd name="T17" fmla="*/ 2390 h 6244"/>
              <a:gd name="T18" fmla="*/ 3016 w 4668"/>
              <a:gd name="T19" fmla="*/ 2594 h 6244"/>
              <a:gd name="T20" fmla="*/ 3077 w 4668"/>
              <a:gd name="T21" fmla="*/ 2813 h 6244"/>
              <a:gd name="T22" fmla="*/ 3106 w 4668"/>
              <a:gd name="T23" fmla="*/ 3044 h 6244"/>
              <a:gd name="T24" fmla="*/ 3100 w 4668"/>
              <a:gd name="T25" fmla="*/ 3282 h 6244"/>
              <a:gd name="T26" fmla="*/ 3059 w 4668"/>
              <a:gd name="T27" fmla="*/ 3510 h 6244"/>
              <a:gd name="T28" fmla="*/ 2986 w 4668"/>
              <a:gd name="T29" fmla="*/ 3727 h 6244"/>
              <a:gd name="T30" fmla="*/ 2883 w 4668"/>
              <a:gd name="T31" fmla="*/ 3929 h 6244"/>
              <a:gd name="T32" fmla="*/ 2754 w 4668"/>
              <a:gd name="T33" fmla="*/ 4112 h 6244"/>
              <a:gd name="T34" fmla="*/ 2600 w 4668"/>
              <a:gd name="T35" fmla="*/ 4275 h 6244"/>
              <a:gd name="T36" fmla="*/ 2422 w 4668"/>
              <a:gd name="T37" fmla="*/ 4415 h 6244"/>
              <a:gd name="T38" fmla="*/ 2226 w 4668"/>
              <a:gd name="T39" fmla="*/ 4528 h 6244"/>
              <a:gd name="T40" fmla="*/ 2013 w 4668"/>
              <a:gd name="T41" fmla="*/ 4612 h 6244"/>
              <a:gd name="T42" fmla="*/ 1785 w 4668"/>
              <a:gd name="T43" fmla="*/ 4665 h 6244"/>
              <a:gd name="T44" fmla="*/ 1601 w 4668"/>
              <a:gd name="T45" fmla="*/ 4682 h 6244"/>
              <a:gd name="T46" fmla="*/ 1529 w 4668"/>
              <a:gd name="T47" fmla="*/ 4682 h 6244"/>
              <a:gd name="T48" fmla="*/ 1529 w 4668"/>
              <a:gd name="T49" fmla="*/ 6244 h 6244"/>
              <a:gd name="T50" fmla="*/ 1594 w 4668"/>
              <a:gd name="T51" fmla="*/ 6244 h 6244"/>
              <a:gd name="T52" fmla="*/ 1660 w 4668"/>
              <a:gd name="T53" fmla="*/ 6242 h 6244"/>
              <a:gd name="T54" fmla="*/ 1864 w 4668"/>
              <a:gd name="T55" fmla="*/ 6228 h 6244"/>
              <a:gd name="T56" fmla="*/ 2330 w 4668"/>
              <a:gd name="T57" fmla="*/ 6145 h 6244"/>
              <a:gd name="T58" fmla="*/ 2766 w 4668"/>
              <a:gd name="T59" fmla="*/ 5997 h 6244"/>
              <a:gd name="T60" fmla="*/ 3171 w 4668"/>
              <a:gd name="T61" fmla="*/ 5789 h 6244"/>
              <a:gd name="T62" fmla="*/ 3538 w 4668"/>
              <a:gd name="T63" fmla="*/ 5526 h 6244"/>
              <a:gd name="T64" fmla="*/ 3862 w 4668"/>
              <a:gd name="T65" fmla="*/ 5216 h 6244"/>
              <a:gd name="T66" fmla="*/ 4138 w 4668"/>
              <a:gd name="T67" fmla="*/ 4862 h 6244"/>
              <a:gd name="T68" fmla="*/ 4363 w 4668"/>
              <a:gd name="T69" fmla="*/ 4470 h 6244"/>
              <a:gd name="T70" fmla="*/ 4529 w 4668"/>
              <a:gd name="T71" fmla="*/ 4046 h 6244"/>
              <a:gd name="T72" fmla="*/ 4633 w 4668"/>
              <a:gd name="T73" fmla="*/ 3596 h 6244"/>
              <a:gd name="T74" fmla="*/ 4668 w 4668"/>
              <a:gd name="T75" fmla="*/ 3125 h 6244"/>
              <a:gd name="T76" fmla="*/ 4634 w 4668"/>
              <a:gd name="T77" fmla="*/ 2655 h 6244"/>
              <a:gd name="T78" fmla="*/ 4533 w 4668"/>
              <a:gd name="T79" fmla="*/ 2210 h 6244"/>
              <a:gd name="T80" fmla="*/ 4373 w 4668"/>
              <a:gd name="T81" fmla="*/ 1794 h 6244"/>
              <a:gd name="T82" fmla="*/ 4156 w 4668"/>
              <a:gd name="T83" fmla="*/ 1408 h 6244"/>
              <a:gd name="T84" fmla="*/ 3891 w 4668"/>
              <a:gd name="T85" fmla="*/ 1059 h 6244"/>
              <a:gd name="T86" fmla="*/ 3579 w 4668"/>
              <a:gd name="T87" fmla="*/ 752 h 6244"/>
              <a:gd name="T88" fmla="*/ 3228 w 4668"/>
              <a:gd name="T89" fmla="*/ 491 h 6244"/>
              <a:gd name="T90" fmla="*/ 2843 w 4668"/>
              <a:gd name="T91" fmla="*/ 281 h 6244"/>
              <a:gd name="T92" fmla="*/ 2428 w 4668"/>
              <a:gd name="T93" fmla="*/ 126 h 6244"/>
              <a:gd name="T94" fmla="*/ 1988 w 4668"/>
              <a:gd name="T95" fmla="*/ 30 h 6244"/>
              <a:gd name="T96" fmla="*/ 1529 w 4668"/>
              <a:gd name="T97" fmla="*/ 0 h 6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668" h="6244">
                <a:moveTo>
                  <a:pt x="1529" y="0"/>
                </a:moveTo>
                <a:lnTo>
                  <a:pt x="0" y="0"/>
                </a:lnTo>
                <a:lnTo>
                  <a:pt x="0" y="1562"/>
                </a:lnTo>
                <a:lnTo>
                  <a:pt x="1529" y="1562"/>
                </a:lnTo>
                <a:lnTo>
                  <a:pt x="1607" y="1562"/>
                </a:lnTo>
                <a:lnTo>
                  <a:pt x="1684" y="1567"/>
                </a:lnTo>
                <a:lnTo>
                  <a:pt x="1760" y="1575"/>
                </a:lnTo>
                <a:lnTo>
                  <a:pt x="1834" y="1587"/>
                </a:lnTo>
                <a:lnTo>
                  <a:pt x="1908" y="1603"/>
                </a:lnTo>
                <a:lnTo>
                  <a:pt x="1980" y="1622"/>
                </a:lnTo>
                <a:lnTo>
                  <a:pt x="2052" y="1644"/>
                </a:lnTo>
                <a:lnTo>
                  <a:pt x="2121" y="1670"/>
                </a:lnTo>
                <a:lnTo>
                  <a:pt x="2189" y="1699"/>
                </a:lnTo>
                <a:lnTo>
                  <a:pt x="2256" y="1731"/>
                </a:lnTo>
                <a:lnTo>
                  <a:pt x="2321" y="1766"/>
                </a:lnTo>
                <a:lnTo>
                  <a:pt x="2383" y="1804"/>
                </a:lnTo>
                <a:lnTo>
                  <a:pt x="2445" y="1844"/>
                </a:lnTo>
                <a:lnTo>
                  <a:pt x="2503" y="1887"/>
                </a:lnTo>
                <a:lnTo>
                  <a:pt x="2560" y="1934"/>
                </a:lnTo>
                <a:lnTo>
                  <a:pt x="2614" y="1983"/>
                </a:lnTo>
                <a:lnTo>
                  <a:pt x="2667" y="2034"/>
                </a:lnTo>
                <a:lnTo>
                  <a:pt x="2716" y="2088"/>
                </a:lnTo>
                <a:lnTo>
                  <a:pt x="2764" y="2144"/>
                </a:lnTo>
                <a:lnTo>
                  <a:pt x="2808" y="2202"/>
                </a:lnTo>
                <a:lnTo>
                  <a:pt x="2850" y="2263"/>
                </a:lnTo>
                <a:lnTo>
                  <a:pt x="2890" y="2325"/>
                </a:lnTo>
                <a:lnTo>
                  <a:pt x="2925" y="2390"/>
                </a:lnTo>
                <a:lnTo>
                  <a:pt x="2959" y="2456"/>
                </a:lnTo>
                <a:lnTo>
                  <a:pt x="2989" y="2524"/>
                </a:lnTo>
                <a:lnTo>
                  <a:pt x="3016" y="2594"/>
                </a:lnTo>
                <a:lnTo>
                  <a:pt x="3039" y="2664"/>
                </a:lnTo>
                <a:lnTo>
                  <a:pt x="3061" y="2738"/>
                </a:lnTo>
                <a:lnTo>
                  <a:pt x="3077" y="2813"/>
                </a:lnTo>
                <a:lnTo>
                  <a:pt x="3091" y="2888"/>
                </a:lnTo>
                <a:lnTo>
                  <a:pt x="3100" y="2966"/>
                </a:lnTo>
                <a:lnTo>
                  <a:pt x="3106" y="3044"/>
                </a:lnTo>
                <a:lnTo>
                  <a:pt x="3107" y="3124"/>
                </a:lnTo>
                <a:lnTo>
                  <a:pt x="3106" y="3203"/>
                </a:lnTo>
                <a:lnTo>
                  <a:pt x="3100" y="3282"/>
                </a:lnTo>
                <a:lnTo>
                  <a:pt x="3090" y="3360"/>
                </a:lnTo>
                <a:lnTo>
                  <a:pt x="3076" y="3436"/>
                </a:lnTo>
                <a:lnTo>
                  <a:pt x="3059" y="3510"/>
                </a:lnTo>
                <a:lnTo>
                  <a:pt x="3038" y="3584"/>
                </a:lnTo>
                <a:lnTo>
                  <a:pt x="3014" y="3657"/>
                </a:lnTo>
                <a:lnTo>
                  <a:pt x="2986" y="3727"/>
                </a:lnTo>
                <a:lnTo>
                  <a:pt x="2955" y="3796"/>
                </a:lnTo>
                <a:lnTo>
                  <a:pt x="2921" y="3863"/>
                </a:lnTo>
                <a:lnTo>
                  <a:pt x="2883" y="3929"/>
                </a:lnTo>
                <a:lnTo>
                  <a:pt x="2843" y="3992"/>
                </a:lnTo>
                <a:lnTo>
                  <a:pt x="2799" y="4053"/>
                </a:lnTo>
                <a:lnTo>
                  <a:pt x="2754" y="4112"/>
                </a:lnTo>
                <a:lnTo>
                  <a:pt x="2705" y="4169"/>
                </a:lnTo>
                <a:lnTo>
                  <a:pt x="2653" y="4224"/>
                </a:lnTo>
                <a:lnTo>
                  <a:pt x="2600" y="4275"/>
                </a:lnTo>
                <a:lnTo>
                  <a:pt x="2543" y="4324"/>
                </a:lnTo>
                <a:lnTo>
                  <a:pt x="2484" y="4371"/>
                </a:lnTo>
                <a:lnTo>
                  <a:pt x="2422" y="4415"/>
                </a:lnTo>
                <a:lnTo>
                  <a:pt x="2359" y="4456"/>
                </a:lnTo>
                <a:lnTo>
                  <a:pt x="2294" y="4494"/>
                </a:lnTo>
                <a:lnTo>
                  <a:pt x="2226" y="4528"/>
                </a:lnTo>
                <a:lnTo>
                  <a:pt x="2157" y="4560"/>
                </a:lnTo>
                <a:lnTo>
                  <a:pt x="2085" y="4588"/>
                </a:lnTo>
                <a:lnTo>
                  <a:pt x="2013" y="4612"/>
                </a:lnTo>
                <a:lnTo>
                  <a:pt x="1938" y="4633"/>
                </a:lnTo>
                <a:lnTo>
                  <a:pt x="1862" y="4651"/>
                </a:lnTo>
                <a:lnTo>
                  <a:pt x="1785" y="4665"/>
                </a:lnTo>
                <a:lnTo>
                  <a:pt x="1706" y="4675"/>
                </a:lnTo>
                <a:lnTo>
                  <a:pt x="1626" y="4681"/>
                </a:lnTo>
                <a:lnTo>
                  <a:pt x="1601" y="4682"/>
                </a:lnTo>
                <a:lnTo>
                  <a:pt x="1577" y="4682"/>
                </a:lnTo>
                <a:lnTo>
                  <a:pt x="1553" y="4682"/>
                </a:lnTo>
                <a:lnTo>
                  <a:pt x="1529" y="4682"/>
                </a:lnTo>
                <a:lnTo>
                  <a:pt x="0" y="4682"/>
                </a:lnTo>
                <a:lnTo>
                  <a:pt x="0" y="6244"/>
                </a:lnTo>
                <a:lnTo>
                  <a:pt x="1529" y="6244"/>
                </a:lnTo>
                <a:lnTo>
                  <a:pt x="1551" y="6244"/>
                </a:lnTo>
                <a:lnTo>
                  <a:pt x="1572" y="6244"/>
                </a:lnTo>
                <a:lnTo>
                  <a:pt x="1594" y="6244"/>
                </a:lnTo>
                <a:lnTo>
                  <a:pt x="1617" y="6243"/>
                </a:lnTo>
                <a:lnTo>
                  <a:pt x="1638" y="6243"/>
                </a:lnTo>
                <a:lnTo>
                  <a:pt x="1660" y="6242"/>
                </a:lnTo>
                <a:lnTo>
                  <a:pt x="1683" y="6241"/>
                </a:lnTo>
                <a:lnTo>
                  <a:pt x="1704" y="6241"/>
                </a:lnTo>
                <a:lnTo>
                  <a:pt x="1864" y="6228"/>
                </a:lnTo>
                <a:lnTo>
                  <a:pt x="2022" y="6208"/>
                </a:lnTo>
                <a:lnTo>
                  <a:pt x="2177" y="6180"/>
                </a:lnTo>
                <a:lnTo>
                  <a:pt x="2330" y="6145"/>
                </a:lnTo>
                <a:lnTo>
                  <a:pt x="2478" y="6102"/>
                </a:lnTo>
                <a:lnTo>
                  <a:pt x="2624" y="6053"/>
                </a:lnTo>
                <a:lnTo>
                  <a:pt x="2766" y="5997"/>
                </a:lnTo>
                <a:lnTo>
                  <a:pt x="2905" y="5934"/>
                </a:lnTo>
                <a:lnTo>
                  <a:pt x="3040" y="5864"/>
                </a:lnTo>
                <a:lnTo>
                  <a:pt x="3171" y="5789"/>
                </a:lnTo>
                <a:lnTo>
                  <a:pt x="3297" y="5707"/>
                </a:lnTo>
                <a:lnTo>
                  <a:pt x="3420" y="5620"/>
                </a:lnTo>
                <a:lnTo>
                  <a:pt x="3538" y="5526"/>
                </a:lnTo>
                <a:lnTo>
                  <a:pt x="3651" y="5428"/>
                </a:lnTo>
                <a:lnTo>
                  <a:pt x="3759" y="5324"/>
                </a:lnTo>
                <a:lnTo>
                  <a:pt x="3862" y="5216"/>
                </a:lnTo>
                <a:lnTo>
                  <a:pt x="3960" y="5102"/>
                </a:lnTo>
                <a:lnTo>
                  <a:pt x="4052" y="4984"/>
                </a:lnTo>
                <a:lnTo>
                  <a:pt x="4138" y="4862"/>
                </a:lnTo>
                <a:lnTo>
                  <a:pt x="4220" y="4735"/>
                </a:lnTo>
                <a:lnTo>
                  <a:pt x="4295" y="4604"/>
                </a:lnTo>
                <a:lnTo>
                  <a:pt x="4363" y="4470"/>
                </a:lnTo>
                <a:lnTo>
                  <a:pt x="4425" y="4332"/>
                </a:lnTo>
                <a:lnTo>
                  <a:pt x="4480" y="4191"/>
                </a:lnTo>
                <a:lnTo>
                  <a:pt x="4529" y="4046"/>
                </a:lnTo>
                <a:lnTo>
                  <a:pt x="4570" y="3899"/>
                </a:lnTo>
                <a:lnTo>
                  <a:pt x="4605" y="3749"/>
                </a:lnTo>
                <a:lnTo>
                  <a:pt x="4633" y="3596"/>
                </a:lnTo>
                <a:lnTo>
                  <a:pt x="4652" y="3441"/>
                </a:lnTo>
                <a:lnTo>
                  <a:pt x="4664" y="3285"/>
                </a:lnTo>
                <a:lnTo>
                  <a:pt x="4668" y="3125"/>
                </a:lnTo>
                <a:lnTo>
                  <a:pt x="4664" y="2965"/>
                </a:lnTo>
                <a:lnTo>
                  <a:pt x="4653" y="2809"/>
                </a:lnTo>
                <a:lnTo>
                  <a:pt x="4634" y="2655"/>
                </a:lnTo>
                <a:lnTo>
                  <a:pt x="4607" y="2505"/>
                </a:lnTo>
                <a:lnTo>
                  <a:pt x="4573" y="2356"/>
                </a:lnTo>
                <a:lnTo>
                  <a:pt x="4533" y="2210"/>
                </a:lnTo>
                <a:lnTo>
                  <a:pt x="4485" y="2068"/>
                </a:lnTo>
                <a:lnTo>
                  <a:pt x="4432" y="1929"/>
                </a:lnTo>
                <a:lnTo>
                  <a:pt x="4373" y="1794"/>
                </a:lnTo>
                <a:lnTo>
                  <a:pt x="4306" y="1661"/>
                </a:lnTo>
                <a:lnTo>
                  <a:pt x="4234" y="1533"/>
                </a:lnTo>
                <a:lnTo>
                  <a:pt x="4156" y="1408"/>
                </a:lnTo>
                <a:lnTo>
                  <a:pt x="4072" y="1288"/>
                </a:lnTo>
                <a:lnTo>
                  <a:pt x="3984" y="1171"/>
                </a:lnTo>
                <a:lnTo>
                  <a:pt x="3891" y="1059"/>
                </a:lnTo>
                <a:lnTo>
                  <a:pt x="3791" y="952"/>
                </a:lnTo>
                <a:lnTo>
                  <a:pt x="3688" y="849"/>
                </a:lnTo>
                <a:lnTo>
                  <a:pt x="3579" y="752"/>
                </a:lnTo>
                <a:lnTo>
                  <a:pt x="3467" y="660"/>
                </a:lnTo>
                <a:lnTo>
                  <a:pt x="3349" y="573"/>
                </a:lnTo>
                <a:lnTo>
                  <a:pt x="3228" y="491"/>
                </a:lnTo>
                <a:lnTo>
                  <a:pt x="3103" y="415"/>
                </a:lnTo>
                <a:lnTo>
                  <a:pt x="2975" y="345"/>
                </a:lnTo>
                <a:lnTo>
                  <a:pt x="2843" y="281"/>
                </a:lnTo>
                <a:lnTo>
                  <a:pt x="2707" y="223"/>
                </a:lnTo>
                <a:lnTo>
                  <a:pt x="2568" y="171"/>
                </a:lnTo>
                <a:lnTo>
                  <a:pt x="2428" y="126"/>
                </a:lnTo>
                <a:lnTo>
                  <a:pt x="2283" y="87"/>
                </a:lnTo>
                <a:lnTo>
                  <a:pt x="2137" y="56"/>
                </a:lnTo>
                <a:lnTo>
                  <a:pt x="1988" y="30"/>
                </a:lnTo>
                <a:lnTo>
                  <a:pt x="1837" y="13"/>
                </a:lnTo>
                <a:lnTo>
                  <a:pt x="1684" y="2"/>
                </a:lnTo>
                <a:lnTo>
                  <a:pt x="1529" y="0"/>
                </a:lnTo>
                <a:close/>
              </a:path>
            </a:pathLst>
          </a:custGeom>
          <a:solidFill>
            <a:srgbClr val="0B81C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TextBox 8">
            <a:extLst>
              <a:ext uri="{FF2B5EF4-FFF2-40B4-BE49-F238E27FC236}">
                <a16:creationId xmlns:a16="http://schemas.microsoft.com/office/drawing/2014/main" id="{370F8A50-F024-45CB-8BBA-A8866A40EF2B}"/>
              </a:ext>
            </a:extLst>
          </p:cNvPr>
          <p:cNvSpPr txBox="1"/>
          <p:nvPr/>
        </p:nvSpPr>
        <p:spPr>
          <a:xfrm>
            <a:off x="2042003" y="1514215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请输入您的标题</a:t>
            </a:r>
          </a:p>
        </p:txBody>
      </p:sp>
      <p:sp>
        <p:nvSpPr>
          <p:cNvPr id="7" name="TextBox 9">
            <a:extLst>
              <a:ext uri="{FF2B5EF4-FFF2-40B4-BE49-F238E27FC236}">
                <a16:creationId xmlns:a16="http://schemas.microsoft.com/office/drawing/2014/main" id="{0BDDC45D-9BFD-4CE3-8B7B-B206F321754C}"/>
              </a:ext>
            </a:extLst>
          </p:cNvPr>
          <p:cNvSpPr txBox="1"/>
          <p:nvPr/>
        </p:nvSpPr>
        <p:spPr>
          <a:xfrm>
            <a:off x="2042003" y="1844179"/>
            <a:ext cx="20399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输入您的文字内容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输入您的文字内容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输入您的文字内容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输入您的文字内容</a:t>
            </a:r>
          </a:p>
          <a:p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8" name="TextBox 10">
            <a:extLst>
              <a:ext uri="{FF2B5EF4-FFF2-40B4-BE49-F238E27FC236}">
                <a16:creationId xmlns:a16="http://schemas.microsoft.com/office/drawing/2014/main" id="{E66C63A5-0432-4BCA-A746-AAC559FA4E0F}"/>
              </a:ext>
            </a:extLst>
          </p:cNvPr>
          <p:cNvSpPr txBox="1"/>
          <p:nvPr/>
        </p:nvSpPr>
        <p:spPr>
          <a:xfrm>
            <a:off x="4297378" y="2100214"/>
            <a:ext cx="7553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01</a:t>
            </a:r>
            <a:endParaRPr lang="zh-CN" altLang="en-US" sz="3600" b="1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TextBox 11">
            <a:extLst>
              <a:ext uri="{FF2B5EF4-FFF2-40B4-BE49-F238E27FC236}">
                <a16:creationId xmlns:a16="http://schemas.microsoft.com/office/drawing/2014/main" id="{9A687439-7B65-4555-B19C-264C855A2ECF}"/>
              </a:ext>
            </a:extLst>
          </p:cNvPr>
          <p:cNvSpPr txBox="1"/>
          <p:nvPr/>
        </p:nvSpPr>
        <p:spPr>
          <a:xfrm>
            <a:off x="6583378" y="2100214"/>
            <a:ext cx="7553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02</a:t>
            </a:r>
            <a:endParaRPr lang="zh-CN" altLang="en-US" sz="3600" b="1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TextBox 12">
            <a:extLst>
              <a:ext uri="{FF2B5EF4-FFF2-40B4-BE49-F238E27FC236}">
                <a16:creationId xmlns:a16="http://schemas.microsoft.com/office/drawing/2014/main" id="{A33EBC04-E40A-46F6-81BE-E23799543420}"/>
              </a:ext>
            </a:extLst>
          </p:cNvPr>
          <p:cNvSpPr txBox="1"/>
          <p:nvPr/>
        </p:nvSpPr>
        <p:spPr>
          <a:xfrm>
            <a:off x="5434802" y="4327037"/>
            <a:ext cx="7553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03</a:t>
            </a:r>
            <a:endParaRPr lang="zh-CN" altLang="en-US" sz="3600" b="1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TextBox 13">
            <a:extLst>
              <a:ext uri="{FF2B5EF4-FFF2-40B4-BE49-F238E27FC236}">
                <a16:creationId xmlns:a16="http://schemas.microsoft.com/office/drawing/2014/main" id="{72E9B36D-CA69-4A86-8503-202969F7943E}"/>
              </a:ext>
            </a:extLst>
          </p:cNvPr>
          <p:cNvSpPr txBox="1"/>
          <p:nvPr/>
        </p:nvSpPr>
        <p:spPr>
          <a:xfrm>
            <a:off x="7720802" y="4327037"/>
            <a:ext cx="7553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04</a:t>
            </a:r>
            <a:endParaRPr lang="zh-CN" altLang="en-US" sz="3600" b="1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TextBox 14">
            <a:extLst>
              <a:ext uri="{FF2B5EF4-FFF2-40B4-BE49-F238E27FC236}">
                <a16:creationId xmlns:a16="http://schemas.microsoft.com/office/drawing/2014/main" id="{A3F12B83-FAC7-4D10-A014-A13E71B4C8D1}"/>
              </a:ext>
            </a:extLst>
          </p:cNvPr>
          <p:cNvSpPr txBox="1"/>
          <p:nvPr/>
        </p:nvSpPr>
        <p:spPr>
          <a:xfrm>
            <a:off x="7610836" y="1514215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请输入您的标题</a:t>
            </a:r>
          </a:p>
        </p:txBody>
      </p:sp>
      <p:sp>
        <p:nvSpPr>
          <p:cNvPr id="13" name="TextBox 15">
            <a:extLst>
              <a:ext uri="{FF2B5EF4-FFF2-40B4-BE49-F238E27FC236}">
                <a16:creationId xmlns:a16="http://schemas.microsoft.com/office/drawing/2014/main" id="{F520E85E-0A84-467A-97E4-CCD71581030D}"/>
              </a:ext>
            </a:extLst>
          </p:cNvPr>
          <p:cNvSpPr txBox="1"/>
          <p:nvPr/>
        </p:nvSpPr>
        <p:spPr>
          <a:xfrm>
            <a:off x="7610836" y="1844179"/>
            <a:ext cx="20399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输入您的文字内容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输入您的文字内容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输入您的文字内容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输入您的文字内容</a:t>
            </a:r>
          </a:p>
          <a:p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4" name="TextBox 16">
            <a:extLst>
              <a:ext uri="{FF2B5EF4-FFF2-40B4-BE49-F238E27FC236}">
                <a16:creationId xmlns:a16="http://schemas.microsoft.com/office/drawing/2014/main" id="{E056BE29-15E1-4BF3-812A-A76D4E2D99D0}"/>
              </a:ext>
            </a:extLst>
          </p:cNvPr>
          <p:cNvSpPr txBox="1"/>
          <p:nvPr/>
        </p:nvSpPr>
        <p:spPr>
          <a:xfrm>
            <a:off x="3179427" y="380453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请输入您的标题</a:t>
            </a:r>
          </a:p>
        </p:txBody>
      </p:sp>
      <p:sp>
        <p:nvSpPr>
          <p:cNvPr id="15" name="TextBox 17">
            <a:extLst>
              <a:ext uri="{FF2B5EF4-FFF2-40B4-BE49-F238E27FC236}">
                <a16:creationId xmlns:a16="http://schemas.microsoft.com/office/drawing/2014/main" id="{7CAECFA7-C685-45DE-A4B4-6A1B7C04A3C0}"/>
              </a:ext>
            </a:extLst>
          </p:cNvPr>
          <p:cNvSpPr txBox="1"/>
          <p:nvPr/>
        </p:nvSpPr>
        <p:spPr>
          <a:xfrm>
            <a:off x="3179427" y="4134502"/>
            <a:ext cx="20399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输入您的文字内容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输入您的文字内容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输入您的文字内容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输入您的文字内容</a:t>
            </a:r>
          </a:p>
          <a:p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6" name="TextBox 18">
            <a:extLst>
              <a:ext uri="{FF2B5EF4-FFF2-40B4-BE49-F238E27FC236}">
                <a16:creationId xmlns:a16="http://schemas.microsoft.com/office/drawing/2014/main" id="{A5D82AF3-C7D0-44AB-9CC4-E2403A7473A9}"/>
              </a:ext>
            </a:extLst>
          </p:cNvPr>
          <p:cNvSpPr txBox="1"/>
          <p:nvPr/>
        </p:nvSpPr>
        <p:spPr>
          <a:xfrm>
            <a:off x="8748260" y="3804538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+mj-ea"/>
                <a:ea typeface="+mj-ea"/>
              </a:rPr>
              <a:t>请输入您的标题</a:t>
            </a:r>
          </a:p>
        </p:txBody>
      </p:sp>
      <p:sp>
        <p:nvSpPr>
          <p:cNvPr id="17" name="TextBox 19">
            <a:extLst>
              <a:ext uri="{FF2B5EF4-FFF2-40B4-BE49-F238E27FC236}">
                <a16:creationId xmlns:a16="http://schemas.microsoft.com/office/drawing/2014/main" id="{8570007D-F408-44A5-9519-7439EB41418A}"/>
              </a:ext>
            </a:extLst>
          </p:cNvPr>
          <p:cNvSpPr txBox="1"/>
          <p:nvPr/>
        </p:nvSpPr>
        <p:spPr>
          <a:xfrm>
            <a:off x="8748260" y="4134502"/>
            <a:ext cx="20399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输入您的文字内容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输入您的文字内容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输入您的文字内容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rPr>
              <a:t>输入您的文字内容</a:t>
            </a:r>
          </a:p>
          <a:p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51560967"/>
      </p:ext>
    </p:extLst>
  </p:cSld>
  <p:clrMapOvr>
    <a:masterClrMapping/>
  </p:clrMapOvr>
  <p:transition spd="slow" advClick="0" advTm="1000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4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0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4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4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4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4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200"/>
                                </p:stCondLst>
                                <p:childTnLst>
                                  <p:par>
                                    <p:cTn id="17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2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24" presetID="2" presetClass="entr" presetSubtype="4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6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7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29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4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4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4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4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36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8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1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43" presetID="2" presetClass="entr" presetSubtype="4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48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4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4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4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4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0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62" presetID="2" presetClass="entr" presetSubtype="4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67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4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4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4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4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7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6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9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 animBg="1"/>
          <p:bldP spid="5" grpId="0" animBg="1"/>
          <p:bldP spid="6" grpId="0"/>
          <p:bldP spid="7" grpId="0"/>
          <p:bldP spid="8" grpId="0"/>
          <p:bldP spid="9" grpId="0"/>
          <p:bldP spid="10" grpId="0"/>
          <p:bldP spid="11" grpId="0"/>
          <p:bldP spid="12" grpId="0"/>
          <p:bldP spid="13" grpId="0"/>
          <p:bldP spid="14" grpId="0"/>
          <p:bldP spid="15" grpId="0"/>
          <p:bldP spid="16" grpId="0"/>
          <p:bldP spid="1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0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4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4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4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4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200"/>
                                </p:stCondLst>
                                <p:childTnLst>
                                  <p:par>
                                    <p:cTn id="17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2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24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29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4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4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4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4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36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8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1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43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48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4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4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4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4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0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62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67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4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4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4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4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7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6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9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3" grpId="0" animBg="1"/>
          <p:bldP spid="4" grpId="0" animBg="1"/>
          <p:bldP spid="5" grpId="0" animBg="1"/>
          <p:bldP spid="6" grpId="0"/>
          <p:bldP spid="7" grpId="0"/>
          <p:bldP spid="8" grpId="0"/>
          <p:bldP spid="9" grpId="0"/>
          <p:bldP spid="10" grpId="0"/>
          <p:bldP spid="11" grpId="0"/>
          <p:bldP spid="12" grpId="0"/>
          <p:bldP spid="13" grpId="0"/>
          <p:bldP spid="14" grpId="0"/>
          <p:bldP spid="15" grpId="0"/>
          <p:bldP spid="16" grpId="0"/>
          <p:bldP spid="17" grpId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F1DEE200-E28F-4389-85C6-2BF251F84CED}"/>
              </a:ext>
            </a:extLst>
          </p:cNvPr>
          <p:cNvGrpSpPr/>
          <p:nvPr/>
        </p:nvGrpSpPr>
        <p:grpSpPr>
          <a:xfrm>
            <a:off x="6837306" y="1523999"/>
            <a:ext cx="4236001" cy="4366385"/>
            <a:chOff x="400157" y="1492824"/>
            <a:chExt cx="5249592" cy="5411174"/>
          </a:xfrm>
          <a:solidFill>
            <a:srgbClr val="0B81C1"/>
          </a:solidFill>
        </p:grpSpPr>
        <p:cxnSp>
          <p:nvCxnSpPr>
            <p:cNvPr id="3" name="直接连接符 2">
              <a:extLst>
                <a:ext uri="{FF2B5EF4-FFF2-40B4-BE49-F238E27FC236}">
                  <a16:creationId xmlns:a16="http://schemas.microsoft.com/office/drawing/2014/main" id="{99E10D88-A035-4366-90A9-2AB533998C94}"/>
                </a:ext>
              </a:extLst>
            </p:cNvPr>
            <p:cNvCxnSpPr/>
            <p:nvPr/>
          </p:nvCxnSpPr>
          <p:spPr>
            <a:xfrm>
              <a:off x="1328612" y="4443868"/>
              <a:ext cx="0" cy="2448000"/>
            </a:xfrm>
            <a:prstGeom prst="line">
              <a:avLst/>
            </a:prstGeom>
            <a:grpFill/>
            <a:ln w="19050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31B6938B-CAD3-4319-9BDD-6C13238BFBE9}"/>
                </a:ext>
              </a:extLst>
            </p:cNvPr>
            <p:cNvCxnSpPr/>
            <p:nvPr/>
          </p:nvCxnSpPr>
          <p:spPr>
            <a:xfrm>
              <a:off x="4095625" y="4371867"/>
              <a:ext cx="0" cy="2520000"/>
            </a:xfrm>
            <a:prstGeom prst="line">
              <a:avLst/>
            </a:prstGeom>
            <a:grpFill/>
            <a:ln w="19050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A7497035-D15F-4755-ABAF-647730D93601}"/>
                </a:ext>
              </a:extLst>
            </p:cNvPr>
            <p:cNvCxnSpPr/>
            <p:nvPr/>
          </p:nvCxnSpPr>
          <p:spPr>
            <a:xfrm>
              <a:off x="5133850" y="2511998"/>
              <a:ext cx="0" cy="4392000"/>
            </a:xfrm>
            <a:prstGeom prst="line">
              <a:avLst/>
            </a:prstGeom>
            <a:grpFill/>
            <a:ln w="19050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8901118A-EDCF-4F59-8BFC-17F7F927B2EC}"/>
                </a:ext>
              </a:extLst>
            </p:cNvPr>
            <p:cNvCxnSpPr/>
            <p:nvPr/>
          </p:nvCxnSpPr>
          <p:spPr>
            <a:xfrm>
              <a:off x="2971675" y="2511998"/>
              <a:ext cx="0" cy="4392000"/>
            </a:xfrm>
            <a:prstGeom prst="line">
              <a:avLst/>
            </a:prstGeom>
            <a:grpFill/>
            <a:ln w="19050">
              <a:solidFill>
                <a:schemeClr val="bg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88F9B142-A83D-4FF6-9EDC-FDFDDCE6C7BC}"/>
                </a:ext>
              </a:extLst>
            </p:cNvPr>
            <p:cNvSpPr/>
            <p:nvPr/>
          </p:nvSpPr>
          <p:spPr>
            <a:xfrm>
              <a:off x="400157" y="2700229"/>
              <a:ext cx="1849165" cy="18491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A9ACABCD-11A1-47DC-A139-26056D25D224}"/>
                </a:ext>
              </a:extLst>
            </p:cNvPr>
            <p:cNvSpPr/>
            <p:nvPr/>
          </p:nvSpPr>
          <p:spPr>
            <a:xfrm>
              <a:off x="3294446" y="2824382"/>
              <a:ext cx="1600858" cy="16008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CA01E72D-B6A7-4DDF-B68C-2AC3EBB82D46}"/>
                </a:ext>
              </a:extLst>
            </p:cNvPr>
            <p:cNvSpPr/>
            <p:nvPr/>
          </p:nvSpPr>
          <p:spPr>
            <a:xfrm>
              <a:off x="2263610" y="1492824"/>
              <a:ext cx="1408569" cy="140856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2965B641-2AFD-4EB6-A8FA-40718A72AED3}"/>
                </a:ext>
              </a:extLst>
            </p:cNvPr>
            <p:cNvSpPr/>
            <p:nvPr/>
          </p:nvSpPr>
          <p:spPr>
            <a:xfrm>
              <a:off x="4601999" y="1492824"/>
              <a:ext cx="1047750" cy="10477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11" name="文本框 21">
              <a:extLst>
                <a:ext uri="{FF2B5EF4-FFF2-40B4-BE49-F238E27FC236}">
                  <a16:creationId xmlns:a16="http://schemas.microsoft.com/office/drawing/2014/main" id="{8FDBB6AF-FA5B-443B-A026-ABBD660F65DF}"/>
                </a:ext>
              </a:extLst>
            </p:cNvPr>
            <p:cNvSpPr txBox="1"/>
            <p:nvPr/>
          </p:nvSpPr>
          <p:spPr>
            <a:xfrm>
              <a:off x="697129" y="3209312"/>
              <a:ext cx="1349279" cy="877269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rgbClr val="FEFEFE"/>
                  </a:solidFill>
                  <a:latin typeface="Impact" panose="020B0806030902050204" pitchFamily="34" charset="0"/>
                  <a:ea typeface="方正姚体" panose="02010601030101010101" pitchFamily="2" charset="-122"/>
                </a:rPr>
                <a:t>35%</a:t>
              </a:r>
              <a:endParaRPr lang="zh-CN" altLang="en-US" sz="4000" dirty="0">
                <a:solidFill>
                  <a:srgbClr val="FEFEFE"/>
                </a:solidFill>
                <a:latin typeface="Impact" panose="020B0806030902050204" pitchFamily="34" charset="0"/>
                <a:ea typeface="方正姚体" panose="02010601030101010101" pitchFamily="2" charset="-122"/>
              </a:endParaRPr>
            </a:p>
          </p:txBody>
        </p:sp>
        <p:sp>
          <p:nvSpPr>
            <p:cNvPr id="12" name="文本框 22">
              <a:extLst>
                <a:ext uri="{FF2B5EF4-FFF2-40B4-BE49-F238E27FC236}">
                  <a16:creationId xmlns:a16="http://schemas.microsoft.com/office/drawing/2014/main" id="{3AB5619E-A6C3-4AAC-AC15-6309BF07A090}"/>
                </a:ext>
              </a:extLst>
            </p:cNvPr>
            <p:cNvSpPr txBox="1"/>
            <p:nvPr/>
          </p:nvSpPr>
          <p:spPr>
            <a:xfrm>
              <a:off x="2377027" y="1865668"/>
              <a:ext cx="1188367" cy="64841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Impact" panose="020B0806030902050204" pitchFamily="34" charset="0"/>
                  <a:ea typeface="方正姚体" panose="02010601030101010101" pitchFamily="2" charset="-122"/>
                </a:rPr>
                <a:t>1,359</a:t>
              </a:r>
              <a:endParaRPr lang="zh-CN" altLang="en-US" sz="2800" dirty="0">
                <a:solidFill>
                  <a:schemeClr val="bg1"/>
                </a:solidFill>
                <a:latin typeface="Impact" panose="020B0806030902050204" pitchFamily="34" charset="0"/>
                <a:ea typeface="方正姚体" panose="02010601030101010101" pitchFamily="2" charset="-122"/>
              </a:endParaRPr>
            </a:p>
          </p:txBody>
        </p:sp>
        <p:sp>
          <p:nvSpPr>
            <p:cNvPr id="13" name="文本框 23">
              <a:extLst>
                <a:ext uri="{FF2B5EF4-FFF2-40B4-BE49-F238E27FC236}">
                  <a16:creationId xmlns:a16="http://schemas.microsoft.com/office/drawing/2014/main" id="{3076A90B-4950-4579-9EF2-49BCB19B1F77}"/>
                </a:ext>
              </a:extLst>
            </p:cNvPr>
            <p:cNvSpPr txBox="1"/>
            <p:nvPr/>
          </p:nvSpPr>
          <p:spPr>
            <a:xfrm>
              <a:off x="3569062" y="3257062"/>
              <a:ext cx="1132345" cy="877269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rgbClr val="FEFEFE"/>
                  </a:solidFill>
                  <a:latin typeface="Impact" panose="020B0806030902050204" pitchFamily="34" charset="0"/>
                  <a:ea typeface="方正姚体" panose="02010601030101010101" pitchFamily="2" charset="-122"/>
                </a:rPr>
                <a:t>267</a:t>
              </a:r>
              <a:endParaRPr lang="zh-CN" altLang="en-US" sz="4000" dirty="0">
                <a:solidFill>
                  <a:srgbClr val="FEFEFE"/>
                </a:solidFill>
                <a:latin typeface="Impact" panose="020B0806030902050204" pitchFamily="34" charset="0"/>
                <a:ea typeface="方正姚体" panose="02010601030101010101" pitchFamily="2" charset="-122"/>
              </a:endParaRPr>
            </a:p>
          </p:txBody>
        </p:sp>
        <p:sp>
          <p:nvSpPr>
            <p:cNvPr id="14" name="文本框 24">
              <a:extLst>
                <a:ext uri="{FF2B5EF4-FFF2-40B4-BE49-F238E27FC236}">
                  <a16:creationId xmlns:a16="http://schemas.microsoft.com/office/drawing/2014/main" id="{AEE2B2D5-32E2-4C61-884F-5DCBB67F32E8}"/>
                </a:ext>
              </a:extLst>
            </p:cNvPr>
            <p:cNvSpPr txBox="1"/>
            <p:nvPr/>
          </p:nvSpPr>
          <p:spPr>
            <a:xfrm>
              <a:off x="4701720" y="1721180"/>
              <a:ext cx="846676" cy="5721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Impact" panose="020B0806030902050204" pitchFamily="34" charset="0"/>
                  <a:ea typeface="方正姚体" panose="02010601030101010101" pitchFamily="2" charset="-122"/>
                </a:rPr>
                <a:t>78%</a:t>
              </a:r>
              <a:endParaRPr lang="zh-CN" altLang="en-US" sz="2400" dirty="0">
                <a:solidFill>
                  <a:schemeClr val="bg1"/>
                </a:solidFill>
                <a:latin typeface="Impact" panose="020B0806030902050204" pitchFamily="34" charset="0"/>
                <a:ea typeface="方正姚体" panose="02010601030101010101" pitchFamily="2" charset="-122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AB07429-71DA-4F20-BB32-AF285924A990}"/>
              </a:ext>
            </a:extLst>
          </p:cNvPr>
          <p:cNvGrpSpPr/>
          <p:nvPr/>
        </p:nvGrpSpPr>
        <p:grpSpPr>
          <a:xfrm>
            <a:off x="1030445" y="1946724"/>
            <a:ext cx="5343514" cy="3066809"/>
            <a:chOff x="1043608" y="1682322"/>
            <a:chExt cx="4410961" cy="2531590"/>
          </a:xfrm>
        </p:grpSpPr>
        <p:sp>
          <p:nvSpPr>
            <p:cNvPr id="16" name="矩形 1">
              <a:extLst>
                <a:ext uri="{FF2B5EF4-FFF2-40B4-BE49-F238E27FC236}">
                  <a16:creationId xmlns:a16="http://schemas.microsoft.com/office/drawing/2014/main" id="{18D6BEF6-4686-4D86-B134-8CBA898070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3608" y="1682322"/>
              <a:ext cx="3528392" cy="4319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>
                <a:defRPr/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此处添加详细文本描述，建议与标题相关并符合整体语言风格，语言描述尽量。</a:t>
              </a:r>
            </a:p>
          </p:txBody>
        </p:sp>
        <p:sp>
          <p:nvSpPr>
            <p:cNvPr id="17" name="矩形 1">
              <a:extLst>
                <a:ext uri="{FF2B5EF4-FFF2-40B4-BE49-F238E27FC236}">
                  <a16:creationId xmlns:a16="http://schemas.microsoft.com/office/drawing/2014/main" id="{FF107066-1D48-416E-A1D2-E5890B9400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3608" y="2414417"/>
              <a:ext cx="3528392" cy="3353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>
                <a:lnSpc>
                  <a:spcPts val="12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此处添加详细文本描述，建议与标题相关并符合整体语言风格，语言描述尽量。</a:t>
              </a:r>
            </a:p>
          </p:txBody>
        </p:sp>
        <p:sp>
          <p:nvSpPr>
            <p:cNvPr id="18" name="矩形 1">
              <a:extLst>
                <a:ext uri="{FF2B5EF4-FFF2-40B4-BE49-F238E27FC236}">
                  <a16:creationId xmlns:a16="http://schemas.microsoft.com/office/drawing/2014/main" id="{DC85A564-8D3E-42C6-A902-59060A9DEF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3608" y="3146512"/>
              <a:ext cx="3528392" cy="3353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>
                <a:lnSpc>
                  <a:spcPts val="12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此处添加详细文本描述，建议与标题相关并符合整体语言风格，语言描述尽量。</a:t>
              </a:r>
            </a:p>
          </p:txBody>
        </p:sp>
        <p:sp>
          <p:nvSpPr>
            <p:cNvPr id="19" name="矩形 1">
              <a:extLst>
                <a:ext uri="{FF2B5EF4-FFF2-40B4-BE49-F238E27FC236}">
                  <a16:creationId xmlns:a16="http://schemas.microsoft.com/office/drawing/2014/main" id="{A531DEF0-68E8-4F0B-86BA-719D177073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3608" y="3878608"/>
              <a:ext cx="3528392" cy="3353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>
                <a:lnSpc>
                  <a:spcPts val="12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此处添加详细文本描述，建议与标题相关并符合整体语言风格，语言描述尽量。</a:t>
              </a:r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5F8222AA-73EC-4382-811B-48DA9F2B0703}"/>
                </a:ext>
              </a:extLst>
            </p:cNvPr>
            <p:cNvCxnSpPr/>
            <p:nvPr/>
          </p:nvCxnSpPr>
          <p:spPr>
            <a:xfrm flipH="1">
              <a:off x="4662482" y="1897626"/>
              <a:ext cx="792087" cy="0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1EA544F9-58F5-477A-BA4C-9D8744B72F33}"/>
                </a:ext>
              </a:extLst>
            </p:cNvPr>
            <p:cNvCxnSpPr/>
            <p:nvPr/>
          </p:nvCxnSpPr>
          <p:spPr>
            <a:xfrm flipH="1">
              <a:off x="4662482" y="2624638"/>
              <a:ext cx="792087" cy="0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C0808A51-A97B-4F3F-BF91-EEAE8F8D1489}"/>
                </a:ext>
              </a:extLst>
            </p:cNvPr>
            <p:cNvCxnSpPr/>
            <p:nvPr/>
          </p:nvCxnSpPr>
          <p:spPr>
            <a:xfrm flipH="1">
              <a:off x="4662482" y="3351650"/>
              <a:ext cx="792087" cy="0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59EA5825-9236-451A-BF25-A630147960E9}"/>
                </a:ext>
              </a:extLst>
            </p:cNvPr>
            <p:cNvCxnSpPr/>
            <p:nvPr/>
          </p:nvCxnSpPr>
          <p:spPr>
            <a:xfrm flipH="1">
              <a:off x="4662482" y="4078663"/>
              <a:ext cx="792087" cy="0"/>
            </a:xfrm>
            <a:prstGeom prst="line">
              <a:avLst/>
            </a:prstGeom>
            <a:ln w="6350">
              <a:solidFill>
                <a:schemeClr val="bg1">
                  <a:lumMod val="7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43170797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E7396A9-3929-440C-A482-99ACC1ECED10}"/>
              </a:ext>
            </a:extLst>
          </p:cNvPr>
          <p:cNvGrpSpPr/>
          <p:nvPr/>
        </p:nvGrpSpPr>
        <p:grpSpPr>
          <a:xfrm>
            <a:off x="3840971" y="1828132"/>
            <a:ext cx="4510058" cy="3201736"/>
            <a:chOff x="3546389" y="2082322"/>
            <a:chExt cx="4895717" cy="3475521"/>
          </a:xfrm>
          <a:solidFill>
            <a:srgbClr val="0B81C1"/>
          </a:solidFill>
        </p:grpSpPr>
        <p:sp>
          <p:nvSpPr>
            <p:cNvPr id="3" name="Freeform 7">
              <a:extLst>
                <a:ext uri="{FF2B5EF4-FFF2-40B4-BE49-F238E27FC236}">
                  <a16:creationId xmlns:a16="http://schemas.microsoft.com/office/drawing/2014/main" id="{95002C74-7FA1-4454-B90C-55B389D71C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23442" y="3279021"/>
              <a:ext cx="776582" cy="792141"/>
            </a:xfrm>
            <a:custGeom>
              <a:avLst/>
              <a:gdLst>
                <a:gd name="T0" fmla="*/ 194 w 416"/>
                <a:gd name="T1" fmla="*/ 423 h 424"/>
                <a:gd name="T2" fmla="*/ 211 w 416"/>
                <a:gd name="T3" fmla="*/ 404 h 424"/>
                <a:gd name="T4" fmla="*/ 216 w 416"/>
                <a:gd name="T5" fmla="*/ 376 h 424"/>
                <a:gd name="T6" fmla="*/ 278 w 416"/>
                <a:gd name="T7" fmla="*/ 359 h 424"/>
                <a:gd name="T8" fmla="*/ 297 w 416"/>
                <a:gd name="T9" fmla="*/ 380 h 424"/>
                <a:gd name="T10" fmla="*/ 330 w 416"/>
                <a:gd name="T11" fmla="*/ 382 h 424"/>
                <a:gd name="T12" fmla="*/ 357 w 416"/>
                <a:gd name="T13" fmla="*/ 359 h 424"/>
                <a:gd name="T14" fmla="*/ 364 w 416"/>
                <a:gd name="T15" fmla="*/ 343 h 424"/>
                <a:gd name="T16" fmla="*/ 359 w 416"/>
                <a:gd name="T17" fmla="*/ 326 h 424"/>
                <a:gd name="T18" fmla="*/ 340 w 416"/>
                <a:gd name="T19" fmla="*/ 305 h 424"/>
                <a:gd name="T20" fmla="*/ 366 w 416"/>
                <a:gd name="T21" fmla="*/ 245 h 424"/>
                <a:gd name="T22" fmla="*/ 393 w 416"/>
                <a:gd name="T23" fmla="*/ 243 h 424"/>
                <a:gd name="T24" fmla="*/ 416 w 416"/>
                <a:gd name="T25" fmla="*/ 219 h 424"/>
                <a:gd name="T26" fmla="*/ 414 w 416"/>
                <a:gd name="T27" fmla="*/ 184 h 424"/>
                <a:gd name="T28" fmla="*/ 389 w 416"/>
                <a:gd name="T29" fmla="*/ 162 h 424"/>
                <a:gd name="T30" fmla="*/ 363 w 416"/>
                <a:gd name="T31" fmla="*/ 163 h 424"/>
                <a:gd name="T32" fmla="*/ 332 w 416"/>
                <a:gd name="T33" fmla="*/ 104 h 424"/>
                <a:gd name="T34" fmla="*/ 346 w 416"/>
                <a:gd name="T35" fmla="*/ 83 h 424"/>
                <a:gd name="T36" fmla="*/ 350 w 416"/>
                <a:gd name="T37" fmla="*/ 66 h 424"/>
                <a:gd name="T38" fmla="*/ 341 w 416"/>
                <a:gd name="T39" fmla="*/ 50 h 424"/>
                <a:gd name="T40" fmla="*/ 312 w 416"/>
                <a:gd name="T41" fmla="*/ 30 h 424"/>
                <a:gd name="T42" fmla="*/ 280 w 416"/>
                <a:gd name="T43" fmla="*/ 35 h 424"/>
                <a:gd name="T44" fmla="*/ 266 w 416"/>
                <a:gd name="T45" fmla="*/ 55 h 424"/>
                <a:gd name="T46" fmla="*/ 199 w 416"/>
                <a:gd name="T47" fmla="*/ 43 h 424"/>
                <a:gd name="T48" fmla="*/ 193 w 416"/>
                <a:gd name="T49" fmla="*/ 20 h 424"/>
                <a:gd name="T50" fmla="*/ 164 w 416"/>
                <a:gd name="T51" fmla="*/ 4 h 424"/>
                <a:gd name="T52" fmla="*/ 131 w 416"/>
                <a:gd name="T53" fmla="*/ 13 h 424"/>
                <a:gd name="T54" fmla="*/ 114 w 416"/>
                <a:gd name="T55" fmla="*/ 42 h 424"/>
                <a:gd name="T56" fmla="*/ 121 w 416"/>
                <a:gd name="T57" fmla="*/ 65 h 424"/>
                <a:gd name="T58" fmla="*/ 69 w 416"/>
                <a:gd name="T59" fmla="*/ 110 h 424"/>
                <a:gd name="T60" fmla="*/ 47 w 416"/>
                <a:gd name="T61" fmla="*/ 101 h 424"/>
                <a:gd name="T62" fmla="*/ 16 w 416"/>
                <a:gd name="T63" fmla="*/ 113 h 424"/>
                <a:gd name="T64" fmla="*/ 2 w 416"/>
                <a:gd name="T65" fmla="*/ 145 h 424"/>
                <a:gd name="T66" fmla="*/ 2 w 416"/>
                <a:gd name="T67" fmla="*/ 163 h 424"/>
                <a:gd name="T68" fmla="*/ 15 w 416"/>
                <a:gd name="T69" fmla="*/ 176 h 424"/>
                <a:gd name="T70" fmla="*/ 38 w 416"/>
                <a:gd name="T71" fmla="*/ 186 h 424"/>
                <a:gd name="T72" fmla="*/ 42 w 416"/>
                <a:gd name="T73" fmla="*/ 253 h 424"/>
                <a:gd name="T74" fmla="*/ 19 w 416"/>
                <a:gd name="T75" fmla="*/ 266 h 424"/>
                <a:gd name="T76" fmla="*/ 7 w 416"/>
                <a:gd name="T77" fmla="*/ 279 h 424"/>
                <a:gd name="T78" fmla="*/ 9 w 416"/>
                <a:gd name="T79" fmla="*/ 297 h 424"/>
                <a:gd name="T80" fmla="*/ 26 w 416"/>
                <a:gd name="T81" fmla="*/ 328 h 424"/>
                <a:gd name="T82" fmla="*/ 58 w 416"/>
                <a:gd name="T83" fmla="*/ 337 h 424"/>
                <a:gd name="T84" fmla="*/ 82 w 416"/>
                <a:gd name="T85" fmla="*/ 324 h 424"/>
                <a:gd name="T86" fmla="*/ 135 w 416"/>
                <a:gd name="T87" fmla="*/ 362 h 424"/>
                <a:gd name="T88" fmla="*/ 130 w 416"/>
                <a:gd name="T89" fmla="*/ 390 h 424"/>
                <a:gd name="T90" fmla="*/ 134 w 416"/>
                <a:gd name="T91" fmla="*/ 408 h 424"/>
                <a:gd name="T92" fmla="*/ 149 w 416"/>
                <a:gd name="T93" fmla="*/ 417 h 424"/>
                <a:gd name="T94" fmla="*/ 184 w 416"/>
                <a:gd name="T95" fmla="*/ 423 h 424"/>
                <a:gd name="T96" fmla="*/ 194 w 416"/>
                <a:gd name="T97" fmla="*/ 423 h 424"/>
                <a:gd name="T98" fmla="*/ 141 w 416"/>
                <a:gd name="T99" fmla="*/ 227 h 424"/>
                <a:gd name="T100" fmla="*/ 186 w 416"/>
                <a:gd name="T101" fmla="*/ 148 h 424"/>
                <a:gd name="T102" fmla="*/ 265 w 416"/>
                <a:gd name="T103" fmla="*/ 193 h 424"/>
                <a:gd name="T104" fmla="*/ 220 w 416"/>
                <a:gd name="T105" fmla="*/ 272 h 424"/>
                <a:gd name="T106" fmla="*/ 141 w 416"/>
                <a:gd name="T107" fmla="*/ 227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16" h="424">
                  <a:moveTo>
                    <a:pt x="194" y="423"/>
                  </a:moveTo>
                  <a:cubicBezTo>
                    <a:pt x="202" y="421"/>
                    <a:pt x="209" y="414"/>
                    <a:pt x="211" y="404"/>
                  </a:cubicBezTo>
                  <a:cubicBezTo>
                    <a:pt x="216" y="376"/>
                    <a:pt x="216" y="376"/>
                    <a:pt x="216" y="376"/>
                  </a:cubicBezTo>
                  <a:cubicBezTo>
                    <a:pt x="238" y="375"/>
                    <a:pt x="259" y="369"/>
                    <a:pt x="278" y="359"/>
                  </a:cubicBezTo>
                  <a:cubicBezTo>
                    <a:pt x="297" y="380"/>
                    <a:pt x="297" y="380"/>
                    <a:pt x="297" y="380"/>
                  </a:cubicBezTo>
                  <a:cubicBezTo>
                    <a:pt x="306" y="390"/>
                    <a:pt x="321" y="391"/>
                    <a:pt x="330" y="382"/>
                  </a:cubicBezTo>
                  <a:cubicBezTo>
                    <a:pt x="357" y="359"/>
                    <a:pt x="357" y="359"/>
                    <a:pt x="357" y="359"/>
                  </a:cubicBezTo>
                  <a:cubicBezTo>
                    <a:pt x="361" y="355"/>
                    <a:pt x="364" y="349"/>
                    <a:pt x="364" y="343"/>
                  </a:cubicBezTo>
                  <a:cubicBezTo>
                    <a:pt x="365" y="337"/>
                    <a:pt x="363" y="331"/>
                    <a:pt x="359" y="326"/>
                  </a:cubicBezTo>
                  <a:cubicBezTo>
                    <a:pt x="340" y="305"/>
                    <a:pt x="340" y="305"/>
                    <a:pt x="340" y="305"/>
                  </a:cubicBezTo>
                  <a:cubicBezTo>
                    <a:pt x="353" y="287"/>
                    <a:pt x="362" y="267"/>
                    <a:pt x="366" y="245"/>
                  </a:cubicBezTo>
                  <a:cubicBezTo>
                    <a:pt x="393" y="243"/>
                    <a:pt x="393" y="243"/>
                    <a:pt x="393" y="243"/>
                  </a:cubicBezTo>
                  <a:cubicBezTo>
                    <a:pt x="406" y="243"/>
                    <a:pt x="416" y="232"/>
                    <a:pt x="416" y="219"/>
                  </a:cubicBezTo>
                  <a:cubicBezTo>
                    <a:pt x="414" y="184"/>
                    <a:pt x="414" y="184"/>
                    <a:pt x="414" y="184"/>
                  </a:cubicBezTo>
                  <a:cubicBezTo>
                    <a:pt x="413" y="171"/>
                    <a:pt x="402" y="161"/>
                    <a:pt x="389" y="162"/>
                  </a:cubicBezTo>
                  <a:cubicBezTo>
                    <a:pt x="363" y="163"/>
                    <a:pt x="363" y="163"/>
                    <a:pt x="363" y="163"/>
                  </a:cubicBezTo>
                  <a:cubicBezTo>
                    <a:pt x="357" y="141"/>
                    <a:pt x="346" y="121"/>
                    <a:pt x="332" y="104"/>
                  </a:cubicBezTo>
                  <a:cubicBezTo>
                    <a:pt x="346" y="83"/>
                    <a:pt x="346" y="83"/>
                    <a:pt x="346" y="83"/>
                  </a:cubicBezTo>
                  <a:cubicBezTo>
                    <a:pt x="350" y="78"/>
                    <a:pt x="351" y="72"/>
                    <a:pt x="350" y="66"/>
                  </a:cubicBezTo>
                  <a:cubicBezTo>
                    <a:pt x="349" y="60"/>
                    <a:pt x="346" y="54"/>
                    <a:pt x="341" y="50"/>
                  </a:cubicBezTo>
                  <a:cubicBezTo>
                    <a:pt x="312" y="30"/>
                    <a:pt x="312" y="30"/>
                    <a:pt x="312" y="30"/>
                  </a:cubicBezTo>
                  <a:cubicBezTo>
                    <a:pt x="302" y="23"/>
                    <a:pt x="287" y="25"/>
                    <a:pt x="280" y="35"/>
                  </a:cubicBezTo>
                  <a:cubicBezTo>
                    <a:pt x="266" y="55"/>
                    <a:pt x="266" y="55"/>
                    <a:pt x="266" y="55"/>
                  </a:cubicBezTo>
                  <a:cubicBezTo>
                    <a:pt x="244" y="47"/>
                    <a:pt x="222" y="42"/>
                    <a:pt x="199" y="43"/>
                  </a:cubicBezTo>
                  <a:cubicBezTo>
                    <a:pt x="193" y="20"/>
                    <a:pt x="193" y="20"/>
                    <a:pt x="193" y="20"/>
                  </a:cubicBezTo>
                  <a:cubicBezTo>
                    <a:pt x="190" y="8"/>
                    <a:pt x="177" y="0"/>
                    <a:pt x="164" y="4"/>
                  </a:cubicBezTo>
                  <a:cubicBezTo>
                    <a:pt x="131" y="13"/>
                    <a:pt x="131" y="13"/>
                    <a:pt x="131" y="13"/>
                  </a:cubicBezTo>
                  <a:cubicBezTo>
                    <a:pt x="118" y="16"/>
                    <a:pt x="111" y="29"/>
                    <a:pt x="114" y="42"/>
                  </a:cubicBezTo>
                  <a:cubicBezTo>
                    <a:pt x="121" y="65"/>
                    <a:pt x="121" y="65"/>
                    <a:pt x="121" y="65"/>
                  </a:cubicBezTo>
                  <a:cubicBezTo>
                    <a:pt x="100" y="76"/>
                    <a:pt x="83" y="91"/>
                    <a:pt x="69" y="110"/>
                  </a:cubicBezTo>
                  <a:cubicBezTo>
                    <a:pt x="47" y="101"/>
                    <a:pt x="47" y="101"/>
                    <a:pt x="47" y="101"/>
                  </a:cubicBezTo>
                  <a:cubicBezTo>
                    <a:pt x="35" y="96"/>
                    <a:pt x="21" y="101"/>
                    <a:pt x="16" y="113"/>
                  </a:cubicBezTo>
                  <a:cubicBezTo>
                    <a:pt x="2" y="145"/>
                    <a:pt x="2" y="145"/>
                    <a:pt x="2" y="145"/>
                  </a:cubicBezTo>
                  <a:cubicBezTo>
                    <a:pt x="0" y="151"/>
                    <a:pt x="0" y="157"/>
                    <a:pt x="2" y="163"/>
                  </a:cubicBezTo>
                  <a:cubicBezTo>
                    <a:pt x="4" y="169"/>
                    <a:pt x="9" y="174"/>
                    <a:pt x="15" y="176"/>
                  </a:cubicBezTo>
                  <a:cubicBezTo>
                    <a:pt x="38" y="186"/>
                    <a:pt x="38" y="186"/>
                    <a:pt x="38" y="186"/>
                  </a:cubicBezTo>
                  <a:cubicBezTo>
                    <a:pt x="35" y="208"/>
                    <a:pt x="36" y="231"/>
                    <a:pt x="42" y="253"/>
                  </a:cubicBezTo>
                  <a:cubicBezTo>
                    <a:pt x="19" y="266"/>
                    <a:pt x="19" y="266"/>
                    <a:pt x="19" y="266"/>
                  </a:cubicBezTo>
                  <a:cubicBezTo>
                    <a:pt x="13" y="269"/>
                    <a:pt x="9" y="274"/>
                    <a:pt x="7" y="279"/>
                  </a:cubicBezTo>
                  <a:cubicBezTo>
                    <a:pt x="6" y="285"/>
                    <a:pt x="6" y="292"/>
                    <a:pt x="9" y="297"/>
                  </a:cubicBezTo>
                  <a:cubicBezTo>
                    <a:pt x="26" y="328"/>
                    <a:pt x="26" y="328"/>
                    <a:pt x="26" y="328"/>
                  </a:cubicBezTo>
                  <a:cubicBezTo>
                    <a:pt x="32" y="339"/>
                    <a:pt x="46" y="344"/>
                    <a:pt x="58" y="337"/>
                  </a:cubicBezTo>
                  <a:cubicBezTo>
                    <a:pt x="82" y="324"/>
                    <a:pt x="82" y="324"/>
                    <a:pt x="82" y="324"/>
                  </a:cubicBezTo>
                  <a:cubicBezTo>
                    <a:pt x="97" y="341"/>
                    <a:pt x="115" y="353"/>
                    <a:pt x="135" y="362"/>
                  </a:cubicBezTo>
                  <a:cubicBezTo>
                    <a:pt x="130" y="390"/>
                    <a:pt x="130" y="390"/>
                    <a:pt x="130" y="390"/>
                  </a:cubicBezTo>
                  <a:cubicBezTo>
                    <a:pt x="129" y="396"/>
                    <a:pt x="131" y="402"/>
                    <a:pt x="134" y="408"/>
                  </a:cubicBezTo>
                  <a:cubicBezTo>
                    <a:pt x="138" y="413"/>
                    <a:pt x="143" y="416"/>
                    <a:pt x="149" y="417"/>
                  </a:cubicBezTo>
                  <a:cubicBezTo>
                    <a:pt x="184" y="423"/>
                    <a:pt x="184" y="423"/>
                    <a:pt x="184" y="423"/>
                  </a:cubicBezTo>
                  <a:cubicBezTo>
                    <a:pt x="187" y="424"/>
                    <a:pt x="191" y="424"/>
                    <a:pt x="194" y="423"/>
                  </a:cubicBezTo>
                  <a:close/>
                  <a:moveTo>
                    <a:pt x="141" y="227"/>
                  </a:moveTo>
                  <a:cubicBezTo>
                    <a:pt x="131" y="193"/>
                    <a:pt x="152" y="157"/>
                    <a:pt x="186" y="148"/>
                  </a:cubicBezTo>
                  <a:cubicBezTo>
                    <a:pt x="220" y="138"/>
                    <a:pt x="256" y="159"/>
                    <a:pt x="265" y="193"/>
                  </a:cubicBezTo>
                  <a:cubicBezTo>
                    <a:pt x="275" y="227"/>
                    <a:pt x="254" y="263"/>
                    <a:pt x="220" y="272"/>
                  </a:cubicBezTo>
                  <a:cubicBezTo>
                    <a:pt x="186" y="281"/>
                    <a:pt x="150" y="261"/>
                    <a:pt x="141" y="227"/>
                  </a:cubicBezTo>
                  <a:close/>
                </a:path>
              </a:pathLst>
            </a:custGeom>
            <a:grpFill/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>
              <a:bevelT w="38100" h="6350"/>
            </a:sp3d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4" name="Freeform 8">
              <a:extLst>
                <a:ext uri="{FF2B5EF4-FFF2-40B4-BE49-F238E27FC236}">
                  <a16:creationId xmlns:a16="http://schemas.microsoft.com/office/drawing/2014/main" id="{5660519C-AC26-4BD3-9F11-28438A53C5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72833" y="3890102"/>
              <a:ext cx="1029784" cy="1007151"/>
            </a:xfrm>
            <a:custGeom>
              <a:avLst/>
              <a:gdLst>
                <a:gd name="T0" fmla="*/ 524 w 551"/>
                <a:gd name="T1" fmla="*/ 276 h 539"/>
                <a:gd name="T2" fmla="*/ 491 w 551"/>
                <a:gd name="T3" fmla="*/ 269 h 539"/>
                <a:gd name="T4" fmla="*/ 472 w 551"/>
                <a:gd name="T5" fmla="*/ 183 h 539"/>
                <a:gd name="T6" fmla="*/ 498 w 551"/>
                <a:gd name="T7" fmla="*/ 163 h 539"/>
                <a:gd name="T8" fmla="*/ 509 w 551"/>
                <a:gd name="T9" fmla="*/ 142 h 539"/>
                <a:gd name="T10" fmla="*/ 502 w 551"/>
                <a:gd name="T11" fmla="*/ 120 h 539"/>
                <a:gd name="T12" fmla="*/ 474 w 551"/>
                <a:gd name="T13" fmla="*/ 85 h 539"/>
                <a:gd name="T14" fmla="*/ 431 w 551"/>
                <a:gd name="T15" fmla="*/ 80 h 539"/>
                <a:gd name="T16" fmla="*/ 406 w 551"/>
                <a:gd name="T17" fmla="*/ 100 h 539"/>
                <a:gd name="T18" fmla="*/ 328 w 551"/>
                <a:gd name="T19" fmla="*/ 62 h 539"/>
                <a:gd name="T20" fmla="*/ 328 w 551"/>
                <a:gd name="T21" fmla="*/ 31 h 539"/>
                <a:gd name="T22" fmla="*/ 297 w 551"/>
                <a:gd name="T23" fmla="*/ 0 h 539"/>
                <a:gd name="T24" fmla="*/ 252 w 551"/>
                <a:gd name="T25" fmla="*/ 0 h 539"/>
                <a:gd name="T26" fmla="*/ 221 w 551"/>
                <a:gd name="T27" fmla="*/ 31 h 539"/>
                <a:gd name="T28" fmla="*/ 221 w 551"/>
                <a:gd name="T29" fmla="*/ 62 h 539"/>
                <a:gd name="T30" fmla="*/ 141 w 551"/>
                <a:gd name="T31" fmla="*/ 101 h 539"/>
                <a:gd name="T32" fmla="*/ 141 w 551"/>
                <a:gd name="T33" fmla="*/ 101 h 539"/>
                <a:gd name="T34" fmla="*/ 116 w 551"/>
                <a:gd name="T35" fmla="*/ 81 h 539"/>
                <a:gd name="T36" fmla="*/ 94 w 551"/>
                <a:gd name="T37" fmla="*/ 75 h 539"/>
                <a:gd name="T38" fmla="*/ 74 w 551"/>
                <a:gd name="T39" fmla="*/ 86 h 539"/>
                <a:gd name="T40" fmla="*/ 46 w 551"/>
                <a:gd name="T41" fmla="*/ 122 h 539"/>
                <a:gd name="T42" fmla="*/ 50 w 551"/>
                <a:gd name="T43" fmla="*/ 165 h 539"/>
                <a:gd name="T44" fmla="*/ 76 w 551"/>
                <a:gd name="T45" fmla="*/ 185 h 539"/>
                <a:gd name="T46" fmla="*/ 58 w 551"/>
                <a:gd name="T47" fmla="*/ 271 h 539"/>
                <a:gd name="T48" fmla="*/ 25 w 551"/>
                <a:gd name="T49" fmla="*/ 278 h 539"/>
                <a:gd name="T50" fmla="*/ 6 w 551"/>
                <a:gd name="T51" fmla="*/ 292 h 539"/>
                <a:gd name="T52" fmla="*/ 2 w 551"/>
                <a:gd name="T53" fmla="*/ 315 h 539"/>
                <a:gd name="T54" fmla="*/ 12 w 551"/>
                <a:gd name="T55" fmla="*/ 359 h 539"/>
                <a:gd name="T56" fmla="*/ 49 w 551"/>
                <a:gd name="T57" fmla="*/ 382 h 539"/>
                <a:gd name="T58" fmla="*/ 83 w 551"/>
                <a:gd name="T59" fmla="*/ 374 h 539"/>
                <a:gd name="T60" fmla="*/ 137 w 551"/>
                <a:gd name="T61" fmla="*/ 440 h 539"/>
                <a:gd name="T62" fmla="*/ 137 w 551"/>
                <a:gd name="T63" fmla="*/ 440 h 539"/>
                <a:gd name="T64" fmla="*/ 121 w 551"/>
                <a:gd name="T65" fmla="*/ 473 h 539"/>
                <a:gd name="T66" fmla="*/ 120 w 551"/>
                <a:gd name="T67" fmla="*/ 496 h 539"/>
                <a:gd name="T68" fmla="*/ 136 w 551"/>
                <a:gd name="T69" fmla="*/ 513 h 539"/>
                <a:gd name="T70" fmla="*/ 177 w 551"/>
                <a:gd name="T71" fmla="*/ 533 h 539"/>
                <a:gd name="T72" fmla="*/ 190 w 551"/>
                <a:gd name="T73" fmla="*/ 536 h 539"/>
                <a:gd name="T74" fmla="*/ 217 w 551"/>
                <a:gd name="T75" fmla="*/ 518 h 539"/>
                <a:gd name="T76" fmla="*/ 233 w 551"/>
                <a:gd name="T77" fmla="*/ 485 h 539"/>
                <a:gd name="T78" fmla="*/ 318 w 551"/>
                <a:gd name="T79" fmla="*/ 484 h 539"/>
                <a:gd name="T80" fmla="*/ 334 w 551"/>
                <a:gd name="T81" fmla="*/ 518 h 539"/>
                <a:gd name="T82" fmla="*/ 374 w 551"/>
                <a:gd name="T83" fmla="*/ 532 h 539"/>
                <a:gd name="T84" fmla="*/ 415 w 551"/>
                <a:gd name="T85" fmla="*/ 512 h 539"/>
                <a:gd name="T86" fmla="*/ 431 w 551"/>
                <a:gd name="T87" fmla="*/ 494 h 539"/>
                <a:gd name="T88" fmla="*/ 429 w 551"/>
                <a:gd name="T89" fmla="*/ 471 h 539"/>
                <a:gd name="T90" fmla="*/ 413 w 551"/>
                <a:gd name="T91" fmla="*/ 439 h 539"/>
                <a:gd name="T92" fmla="*/ 467 w 551"/>
                <a:gd name="T93" fmla="*/ 372 h 539"/>
                <a:gd name="T94" fmla="*/ 501 w 551"/>
                <a:gd name="T95" fmla="*/ 380 h 539"/>
                <a:gd name="T96" fmla="*/ 524 w 551"/>
                <a:gd name="T97" fmla="*/ 376 h 539"/>
                <a:gd name="T98" fmla="*/ 538 w 551"/>
                <a:gd name="T99" fmla="*/ 357 h 539"/>
                <a:gd name="T100" fmla="*/ 547 w 551"/>
                <a:gd name="T101" fmla="*/ 312 h 539"/>
                <a:gd name="T102" fmla="*/ 524 w 551"/>
                <a:gd name="T103" fmla="*/ 276 h 539"/>
                <a:gd name="T104" fmla="*/ 358 w 551"/>
                <a:gd name="T105" fmla="*/ 272 h 539"/>
                <a:gd name="T106" fmla="*/ 275 w 551"/>
                <a:gd name="T107" fmla="*/ 356 h 539"/>
                <a:gd name="T108" fmla="*/ 191 w 551"/>
                <a:gd name="T109" fmla="*/ 272 h 539"/>
                <a:gd name="T110" fmla="*/ 275 w 551"/>
                <a:gd name="T111" fmla="*/ 188 h 539"/>
                <a:gd name="T112" fmla="*/ 358 w 551"/>
                <a:gd name="T113" fmla="*/ 272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51" h="539">
                  <a:moveTo>
                    <a:pt x="524" y="276"/>
                  </a:moveTo>
                  <a:cubicBezTo>
                    <a:pt x="491" y="269"/>
                    <a:pt x="491" y="269"/>
                    <a:pt x="491" y="269"/>
                  </a:cubicBezTo>
                  <a:cubicBezTo>
                    <a:pt x="491" y="239"/>
                    <a:pt x="485" y="210"/>
                    <a:pt x="472" y="183"/>
                  </a:cubicBezTo>
                  <a:cubicBezTo>
                    <a:pt x="498" y="163"/>
                    <a:pt x="498" y="163"/>
                    <a:pt x="498" y="163"/>
                  </a:cubicBezTo>
                  <a:cubicBezTo>
                    <a:pt x="504" y="158"/>
                    <a:pt x="508" y="150"/>
                    <a:pt x="509" y="142"/>
                  </a:cubicBezTo>
                  <a:cubicBezTo>
                    <a:pt x="510" y="134"/>
                    <a:pt x="507" y="126"/>
                    <a:pt x="502" y="120"/>
                  </a:cubicBezTo>
                  <a:cubicBezTo>
                    <a:pt x="474" y="85"/>
                    <a:pt x="474" y="85"/>
                    <a:pt x="474" y="85"/>
                  </a:cubicBezTo>
                  <a:cubicBezTo>
                    <a:pt x="463" y="72"/>
                    <a:pt x="444" y="70"/>
                    <a:pt x="431" y="80"/>
                  </a:cubicBezTo>
                  <a:cubicBezTo>
                    <a:pt x="406" y="100"/>
                    <a:pt x="406" y="100"/>
                    <a:pt x="406" y="100"/>
                  </a:cubicBezTo>
                  <a:cubicBezTo>
                    <a:pt x="383" y="82"/>
                    <a:pt x="356" y="69"/>
                    <a:pt x="328" y="62"/>
                  </a:cubicBezTo>
                  <a:cubicBezTo>
                    <a:pt x="328" y="31"/>
                    <a:pt x="328" y="31"/>
                    <a:pt x="328" y="31"/>
                  </a:cubicBezTo>
                  <a:cubicBezTo>
                    <a:pt x="328" y="14"/>
                    <a:pt x="314" y="0"/>
                    <a:pt x="297" y="0"/>
                  </a:cubicBezTo>
                  <a:cubicBezTo>
                    <a:pt x="252" y="0"/>
                    <a:pt x="252" y="0"/>
                    <a:pt x="252" y="0"/>
                  </a:cubicBezTo>
                  <a:cubicBezTo>
                    <a:pt x="235" y="0"/>
                    <a:pt x="221" y="14"/>
                    <a:pt x="221" y="31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192" y="69"/>
                    <a:pt x="165" y="82"/>
                    <a:pt x="141" y="101"/>
                  </a:cubicBezTo>
                  <a:cubicBezTo>
                    <a:pt x="141" y="101"/>
                    <a:pt x="141" y="101"/>
                    <a:pt x="141" y="101"/>
                  </a:cubicBezTo>
                  <a:cubicBezTo>
                    <a:pt x="116" y="81"/>
                    <a:pt x="116" y="81"/>
                    <a:pt x="116" y="81"/>
                  </a:cubicBezTo>
                  <a:cubicBezTo>
                    <a:pt x="110" y="76"/>
                    <a:pt x="102" y="74"/>
                    <a:pt x="94" y="75"/>
                  </a:cubicBezTo>
                  <a:cubicBezTo>
                    <a:pt x="86" y="76"/>
                    <a:pt x="79" y="80"/>
                    <a:pt x="74" y="86"/>
                  </a:cubicBezTo>
                  <a:cubicBezTo>
                    <a:pt x="46" y="122"/>
                    <a:pt x="46" y="122"/>
                    <a:pt x="46" y="122"/>
                  </a:cubicBezTo>
                  <a:cubicBezTo>
                    <a:pt x="35" y="135"/>
                    <a:pt x="37" y="154"/>
                    <a:pt x="50" y="165"/>
                  </a:cubicBezTo>
                  <a:cubicBezTo>
                    <a:pt x="76" y="185"/>
                    <a:pt x="76" y="185"/>
                    <a:pt x="76" y="185"/>
                  </a:cubicBezTo>
                  <a:cubicBezTo>
                    <a:pt x="64" y="212"/>
                    <a:pt x="58" y="241"/>
                    <a:pt x="58" y="271"/>
                  </a:cubicBezTo>
                  <a:cubicBezTo>
                    <a:pt x="25" y="278"/>
                    <a:pt x="25" y="278"/>
                    <a:pt x="25" y="278"/>
                  </a:cubicBezTo>
                  <a:cubicBezTo>
                    <a:pt x="17" y="280"/>
                    <a:pt x="10" y="285"/>
                    <a:pt x="6" y="292"/>
                  </a:cubicBezTo>
                  <a:cubicBezTo>
                    <a:pt x="1" y="299"/>
                    <a:pt x="0" y="307"/>
                    <a:pt x="2" y="315"/>
                  </a:cubicBezTo>
                  <a:cubicBezTo>
                    <a:pt x="12" y="359"/>
                    <a:pt x="12" y="359"/>
                    <a:pt x="12" y="359"/>
                  </a:cubicBezTo>
                  <a:cubicBezTo>
                    <a:pt x="16" y="375"/>
                    <a:pt x="32" y="385"/>
                    <a:pt x="49" y="382"/>
                  </a:cubicBezTo>
                  <a:cubicBezTo>
                    <a:pt x="83" y="374"/>
                    <a:pt x="83" y="374"/>
                    <a:pt x="83" y="374"/>
                  </a:cubicBezTo>
                  <a:cubicBezTo>
                    <a:pt x="97" y="399"/>
                    <a:pt x="115" y="421"/>
                    <a:pt x="137" y="440"/>
                  </a:cubicBezTo>
                  <a:cubicBezTo>
                    <a:pt x="137" y="440"/>
                    <a:pt x="137" y="440"/>
                    <a:pt x="137" y="440"/>
                  </a:cubicBezTo>
                  <a:cubicBezTo>
                    <a:pt x="121" y="473"/>
                    <a:pt x="121" y="473"/>
                    <a:pt x="121" y="473"/>
                  </a:cubicBezTo>
                  <a:cubicBezTo>
                    <a:pt x="118" y="480"/>
                    <a:pt x="118" y="488"/>
                    <a:pt x="120" y="496"/>
                  </a:cubicBezTo>
                  <a:cubicBezTo>
                    <a:pt x="123" y="503"/>
                    <a:pt x="129" y="510"/>
                    <a:pt x="136" y="513"/>
                  </a:cubicBezTo>
                  <a:cubicBezTo>
                    <a:pt x="177" y="533"/>
                    <a:pt x="177" y="533"/>
                    <a:pt x="177" y="533"/>
                  </a:cubicBezTo>
                  <a:cubicBezTo>
                    <a:pt x="181" y="535"/>
                    <a:pt x="185" y="536"/>
                    <a:pt x="190" y="536"/>
                  </a:cubicBezTo>
                  <a:cubicBezTo>
                    <a:pt x="201" y="536"/>
                    <a:pt x="212" y="529"/>
                    <a:pt x="217" y="518"/>
                  </a:cubicBezTo>
                  <a:cubicBezTo>
                    <a:pt x="233" y="485"/>
                    <a:pt x="233" y="485"/>
                    <a:pt x="233" y="485"/>
                  </a:cubicBezTo>
                  <a:cubicBezTo>
                    <a:pt x="261" y="490"/>
                    <a:pt x="290" y="490"/>
                    <a:pt x="318" y="484"/>
                  </a:cubicBezTo>
                  <a:cubicBezTo>
                    <a:pt x="334" y="518"/>
                    <a:pt x="334" y="518"/>
                    <a:pt x="334" y="518"/>
                  </a:cubicBezTo>
                  <a:cubicBezTo>
                    <a:pt x="341" y="533"/>
                    <a:pt x="359" y="539"/>
                    <a:pt x="374" y="532"/>
                  </a:cubicBezTo>
                  <a:cubicBezTo>
                    <a:pt x="415" y="512"/>
                    <a:pt x="415" y="512"/>
                    <a:pt x="415" y="512"/>
                  </a:cubicBezTo>
                  <a:cubicBezTo>
                    <a:pt x="423" y="508"/>
                    <a:pt x="428" y="502"/>
                    <a:pt x="431" y="494"/>
                  </a:cubicBezTo>
                  <a:cubicBezTo>
                    <a:pt x="433" y="487"/>
                    <a:pt x="433" y="478"/>
                    <a:pt x="429" y="471"/>
                  </a:cubicBezTo>
                  <a:cubicBezTo>
                    <a:pt x="413" y="439"/>
                    <a:pt x="413" y="439"/>
                    <a:pt x="413" y="439"/>
                  </a:cubicBezTo>
                  <a:cubicBezTo>
                    <a:pt x="435" y="420"/>
                    <a:pt x="453" y="398"/>
                    <a:pt x="467" y="372"/>
                  </a:cubicBezTo>
                  <a:cubicBezTo>
                    <a:pt x="501" y="380"/>
                    <a:pt x="501" y="380"/>
                    <a:pt x="501" y="380"/>
                  </a:cubicBezTo>
                  <a:cubicBezTo>
                    <a:pt x="509" y="381"/>
                    <a:pt x="518" y="380"/>
                    <a:pt x="524" y="376"/>
                  </a:cubicBezTo>
                  <a:cubicBezTo>
                    <a:pt x="531" y="371"/>
                    <a:pt x="536" y="365"/>
                    <a:pt x="538" y="357"/>
                  </a:cubicBezTo>
                  <a:cubicBezTo>
                    <a:pt x="547" y="312"/>
                    <a:pt x="547" y="312"/>
                    <a:pt x="547" y="312"/>
                  </a:cubicBezTo>
                  <a:cubicBezTo>
                    <a:pt x="551" y="296"/>
                    <a:pt x="541" y="280"/>
                    <a:pt x="524" y="276"/>
                  </a:cubicBezTo>
                  <a:close/>
                  <a:moveTo>
                    <a:pt x="358" y="272"/>
                  </a:moveTo>
                  <a:cubicBezTo>
                    <a:pt x="358" y="318"/>
                    <a:pt x="321" y="356"/>
                    <a:pt x="275" y="356"/>
                  </a:cubicBezTo>
                  <a:cubicBezTo>
                    <a:pt x="229" y="356"/>
                    <a:pt x="191" y="318"/>
                    <a:pt x="191" y="272"/>
                  </a:cubicBezTo>
                  <a:cubicBezTo>
                    <a:pt x="191" y="226"/>
                    <a:pt x="229" y="188"/>
                    <a:pt x="275" y="188"/>
                  </a:cubicBezTo>
                  <a:cubicBezTo>
                    <a:pt x="321" y="188"/>
                    <a:pt x="358" y="226"/>
                    <a:pt x="358" y="272"/>
                  </a:cubicBezTo>
                  <a:close/>
                </a:path>
              </a:pathLst>
            </a:custGeom>
            <a:grpFill/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>
              <a:bevelT w="38100" h="6350"/>
            </a:sp3d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5" name="Freeform 9">
              <a:extLst>
                <a:ext uri="{FF2B5EF4-FFF2-40B4-BE49-F238E27FC236}">
                  <a16:creationId xmlns:a16="http://schemas.microsoft.com/office/drawing/2014/main" id="{80EDF8F7-DFB6-44E0-98D0-0B374D1915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17666" y="2875878"/>
              <a:ext cx="454067" cy="454067"/>
            </a:xfrm>
            <a:custGeom>
              <a:avLst/>
              <a:gdLst>
                <a:gd name="T0" fmla="*/ 230 w 243"/>
                <a:gd name="T1" fmla="*/ 110 h 243"/>
                <a:gd name="T2" fmla="*/ 215 w 243"/>
                <a:gd name="T3" fmla="*/ 108 h 243"/>
                <a:gd name="T4" fmla="*/ 202 w 243"/>
                <a:gd name="T5" fmla="*/ 72 h 243"/>
                <a:gd name="T6" fmla="*/ 212 w 243"/>
                <a:gd name="T7" fmla="*/ 61 h 243"/>
                <a:gd name="T8" fmla="*/ 216 w 243"/>
                <a:gd name="T9" fmla="*/ 52 h 243"/>
                <a:gd name="T10" fmla="*/ 211 w 243"/>
                <a:gd name="T11" fmla="*/ 42 h 243"/>
                <a:gd name="T12" fmla="*/ 197 w 243"/>
                <a:gd name="T13" fmla="*/ 28 h 243"/>
                <a:gd name="T14" fmla="*/ 178 w 243"/>
                <a:gd name="T15" fmla="*/ 29 h 243"/>
                <a:gd name="T16" fmla="*/ 168 w 243"/>
                <a:gd name="T17" fmla="*/ 39 h 243"/>
                <a:gd name="T18" fmla="*/ 131 w 243"/>
                <a:gd name="T19" fmla="*/ 26 h 243"/>
                <a:gd name="T20" fmla="*/ 130 w 243"/>
                <a:gd name="T21" fmla="*/ 12 h 243"/>
                <a:gd name="T22" fmla="*/ 115 w 243"/>
                <a:gd name="T23" fmla="*/ 1 h 243"/>
                <a:gd name="T24" fmla="*/ 94 w 243"/>
                <a:gd name="T25" fmla="*/ 3 h 243"/>
                <a:gd name="T26" fmla="*/ 83 w 243"/>
                <a:gd name="T27" fmla="*/ 18 h 243"/>
                <a:gd name="T28" fmla="*/ 84 w 243"/>
                <a:gd name="T29" fmla="*/ 32 h 243"/>
                <a:gd name="T30" fmla="*/ 51 w 243"/>
                <a:gd name="T31" fmla="*/ 54 h 243"/>
                <a:gd name="T32" fmla="*/ 51 w 243"/>
                <a:gd name="T33" fmla="*/ 54 h 243"/>
                <a:gd name="T34" fmla="*/ 39 w 243"/>
                <a:gd name="T35" fmla="*/ 46 h 243"/>
                <a:gd name="T36" fmla="*/ 29 w 243"/>
                <a:gd name="T37" fmla="*/ 45 h 243"/>
                <a:gd name="T38" fmla="*/ 21 w 243"/>
                <a:gd name="T39" fmla="*/ 51 h 243"/>
                <a:gd name="T40" fmla="*/ 10 w 243"/>
                <a:gd name="T41" fmla="*/ 68 h 243"/>
                <a:gd name="T42" fmla="*/ 15 w 243"/>
                <a:gd name="T43" fmla="*/ 87 h 243"/>
                <a:gd name="T44" fmla="*/ 27 w 243"/>
                <a:gd name="T45" fmla="*/ 94 h 243"/>
                <a:gd name="T46" fmla="*/ 24 w 243"/>
                <a:gd name="T47" fmla="*/ 133 h 243"/>
                <a:gd name="T48" fmla="*/ 9 w 243"/>
                <a:gd name="T49" fmla="*/ 138 h 243"/>
                <a:gd name="T50" fmla="*/ 2 w 243"/>
                <a:gd name="T51" fmla="*/ 145 h 243"/>
                <a:gd name="T52" fmla="*/ 1 w 243"/>
                <a:gd name="T53" fmla="*/ 155 h 243"/>
                <a:gd name="T54" fmla="*/ 8 w 243"/>
                <a:gd name="T55" fmla="*/ 174 h 243"/>
                <a:gd name="T56" fmla="*/ 26 w 243"/>
                <a:gd name="T57" fmla="*/ 182 h 243"/>
                <a:gd name="T58" fmla="*/ 40 w 243"/>
                <a:gd name="T59" fmla="*/ 177 h 243"/>
                <a:gd name="T60" fmla="*/ 68 w 243"/>
                <a:gd name="T61" fmla="*/ 203 h 243"/>
                <a:gd name="T62" fmla="*/ 68 w 243"/>
                <a:gd name="T63" fmla="*/ 203 h 243"/>
                <a:gd name="T64" fmla="*/ 63 w 243"/>
                <a:gd name="T65" fmla="*/ 219 h 243"/>
                <a:gd name="T66" fmla="*/ 64 w 243"/>
                <a:gd name="T67" fmla="*/ 229 h 243"/>
                <a:gd name="T68" fmla="*/ 71 w 243"/>
                <a:gd name="T69" fmla="*/ 236 h 243"/>
                <a:gd name="T70" fmla="*/ 90 w 243"/>
                <a:gd name="T71" fmla="*/ 242 h 243"/>
                <a:gd name="T72" fmla="*/ 96 w 243"/>
                <a:gd name="T73" fmla="*/ 243 h 243"/>
                <a:gd name="T74" fmla="*/ 108 w 243"/>
                <a:gd name="T75" fmla="*/ 234 h 243"/>
                <a:gd name="T76" fmla="*/ 113 w 243"/>
                <a:gd name="T77" fmla="*/ 218 h 243"/>
                <a:gd name="T78" fmla="*/ 150 w 243"/>
                <a:gd name="T79" fmla="*/ 213 h 243"/>
                <a:gd name="T80" fmla="*/ 159 w 243"/>
                <a:gd name="T81" fmla="*/ 227 h 243"/>
                <a:gd name="T82" fmla="*/ 178 w 243"/>
                <a:gd name="T83" fmla="*/ 231 h 243"/>
                <a:gd name="T84" fmla="*/ 195 w 243"/>
                <a:gd name="T85" fmla="*/ 220 h 243"/>
                <a:gd name="T86" fmla="*/ 200 w 243"/>
                <a:gd name="T87" fmla="*/ 211 h 243"/>
                <a:gd name="T88" fmla="*/ 198 w 243"/>
                <a:gd name="T89" fmla="*/ 201 h 243"/>
                <a:gd name="T90" fmla="*/ 190 w 243"/>
                <a:gd name="T91" fmla="*/ 188 h 243"/>
                <a:gd name="T92" fmla="*/ 210 w 243"/>
                <a:gd name="T93" fmla="*/ 155 h 243"/>
                <a:gd name="T94" fmla="*/ 225 w 243"/>
                <a:gd name="T95" fmla="*/ 157 h 243"/>
                <a:gd name="T96" fmla="*/ 235 w 243"/>
                <a:gd name="T97" fmla="*/ 154 h 243"/>
                <a:gd name="T98" fmla="*/ 240 w 243"/>
                <a:gd name="T99" fmla="*/ 145 h 243"/>
                <a:gd name="T100" fmla="*/ 242 w 243"/>
                <a:gd name="T101" fmla="*/ 125 h 243"/>
                <a:gd name="T102" fmla="*/ 230 w 243"/>
                <a:gd name="T103" fmla="*/ 110 h 243"/>
                <a:gd name="T104" fmla="*/ 156 w 243"/>
                <a:gd name="T105" fmla="*/ 117 h 243"/>
                <a:gd name="T106" fmla="*/ 124 w 243"/>
                <a:gd name="T107" fmla="*/ 159 h 243"/>
                <a:gd name="T108" fmla="*/ 82 w 243"/>
                <a:gd name="T109" fmla="*/ 126 h 243"/>
                <a:gd name="T110" fmla="*/ 115 w 243"/>
                <a:gd name="T111" fmla="*/ 85 h 243"/>
                <a:gd name="T112" fmla="*/ 156 w 243"/>
                <a:gd name="T113" fmla="*/ 117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3" h="243">
                  <a:moveTo>
                    <a:pt x="230" y="110"/>
                  </a:moveTo>
                  <a:cubicBezTo>
                    <a:pt x="215" y="108"/>
                    <a:pt x="215" y="108"/>
                    <a:pt x="215" y="108"/>
                  </a:cubicBezTo>
                  <a:cubicBezTo>
                    <a:pt x="213" y="95"/>
                    <a:pt x="209" y="83"/>
                    <a:pt x="202" y="72"/>
                  </a:cubicBezTo>
                  <a:cubicBezTo>
                    <a:pt x="212" y="61"/>
                    <a:pt x="212" y="61"/>
                    <a:pt x="212" y="61"/>
                  </a:cubicBezTo>
                  <a:cubicBezTo>
                    <a:pt x="214" y="59"/>
                    <a:pt x="216" y="55"/>
                    <a:pt x="216" y="52"/>
                  </a:cubicBezTo>
                  <a:cubicBezTo>
                    <a:pt x="216" y="48"/>
                    <a:pt x="214" y="45"/>
                    <a:pt x="211" y="42"/>
                  </a:cubicBezTo>
                  <a:cubicBezTo>
                    <a:pt x="197" y="28"/>
                    <a:pt x="197" y="28"/>
                    <a:pt x="197" y="28"/>
                  </a:cubicBezTo>
                  <a:cubicBezTo>
                    <a:pt x="192" y="23"/>
                    <a:pt x="183" y="23"/>
                    <a:pt x="178" y="29"/>
                  </a:cubicBezTo>
                  <a:cubicBezTo>
                    <a:pt x="168" y="39"/>
                    <a:pt x="168" y="39"/>
                    <a:pt x="168" y="39"/>
                  </a:cubicBezTo>
                  <a:cubicBezTo>
                    <a:pt x="157" y="32"/>
                    <a:pt x="144" y="28"/>
                    <a:pt x="131" y="26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29" y="5"/>
                    <a:pt x="122" y="0"/>
                    <a:pt x="115" y="1"/>
                  </a:cubicBezTo>
                  <a:cubicBezTo>
                    <a:pt x="94" y="3"/>
                    <a:pt x="94" y="3"/>
                    <a:pt x="94" y="3"/>
                  </a:cubicBezTo>
                  <a:cubicBezTo>
                    <a:pt x="87" y="4"/>
                    <a:pt x="82" y="11"/>
                    <a:pt x="83" y="18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72" y="37"/>
                    <a:pt x="61" y="44"/>
                    <a:pt x="51" y="54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36" y="44"/>
                    <a:pt x="33" y="44"/>
                    <a:pt x="29" y="45"/>
                  </a:cubicBezTo>
                  <a:cubicBezTo>
                    <a:pt x="26" y="46"/>
                    <a:pt x="23" y="48"/>
                    <a:pt x="21" y="51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6" y="74"/>
                    <a:pt x="8" y="83"/>
                    <a:pt x="15" y="87"/>
                  </a:cubicBezTo>
                  <a:cubicBezTo>
                    <a:pt x="27" y="94"/>
                    <a:pt x="27" y="94"/>
                    <a:pt x="27" y="94"/>
                  </a:cubicBezTo>
                  <a:cubicBezTo>
                    <a:pt x="23" y="107"/>
                    <a:pt x="22" y="120"/>
                    <a:pt x="24" y="133"/>
                  </a:cubicBezTo>
                  <a:cubicBezTo>
                    <a:pt x="9" y="138"/>
                    <a:pt x="9" y="138"/>
                    <a:pt x="9" y="138"/>
                  </a:cubicBezTo>
                  <a:cubicBezTo>
                    <a:pt x="6" y="139"/>
                    <a:pt x="3" y="142"/>
                    <a:pt x="2" y="145"/>
                  </a:cubicBezTo>
                  <a:cubicBezTo>
                    <a:pt x="0" y="148"/>
                    <a:pt x="0" y="152"/>
                    <a:pt x="1" y="155"/>
                  </a:cubicBezTo>
                  <a:cubicBezTo>
                    <a:pt x="8" y="174"/>
                    <a:pt x="8" y="174"/>
                    <a:pt x="8" y="174"/>
                  </a:cubicBezTo>
                  <a:cubicBezTo>
                    <a:pt x="11" y="181"/>
                    <a:pt x="19" y="185"/>
                    <a:pt x="26" y="182"/>
                  </a:cubicBezTo>
                  <a:cubicBezTo>
                    <a:pt x="40" y="177"/>
                    <a:pt x="40" y="177"/>
                    <a:pt x="40" y="177"/>
                  </a:cubicBezTo>
                  <a:cubicBezTo>
                    <a:pt x="48" y="188"/>
                    <a:pt x="57" y="196"/>
                    <a:pt x="68" y="203"/>
                  </a:cubicBezTo>
                  <a:cubicBezTo>
                    <a:pt x="68" y="203"/>
                    <a:pt x="68" y="203"/>
                    <a:pt x="68" y="203"/>
                  </a:cubicBezTo>
                  <a:cubicBezTo>
                    <a:pt x="63" y="219"/>
                    <a:pt x="63" y="219"/>
                    <a:pt x="63" y="219"/>
                  </a:cubicBezTo>
                  <a:cubicBezTo>
                    <a:pt x="62" y="222"/>
                    <a:pt x="62" y="226"/>
                    <a:pt x="64" y="229"/>
                  </a:cubicBezTo>
                  <a:cubicBezTo>
                    <a:pt x="65" y="232"/>
                    <a:pt x="68" y="235"/>
                    <a:pt x="71" y="236"/>
                  </a:cubicBezTo>
                  <a:cubicBezTo>
                    <a:pt x="90" y="242"/>
                    <a:pt x="90" y="242"/>
                    <a:pt x="90" y="242"/>
                  </a:cubicBezTo>
                  <a:cubicBezTo>
                    <a:pt x="92" y="243"/>
                    <a:pt x="94" y="243"/>
                    <a:pt x="96" y="243"/>
                  </a:cubicBezTo>
                  <a:cubicBezTo>
                    <a:pt x="101" y="242"/>
                    <a:pt x="106" y="239"/>
                    <a:pt x="108" y="234"/>
                  </a:cubicBezTo>
                  <a:cubicBezTo>
                    <a:pt x="113" y="218"/>
                    <a:pt x="113" y="218"/>
                    <a:pt x="113" y="218"/>
                  </a:cubicBezTo>
                  <a:cubicBezTo>
                    <a:pt x="125" y="219"/>
                    <a:pt x="138" y="217"/>
                    <a:pt x="150" y="213"/>
                  </a:cubicBezTo>
                  <a:cubicBezTo>
                    <a:pt x="159" y="227"/>
                    <a:pt x="159" y="227"/>
                    <a:pt x="159" y="227"/>
                  </a:cubicBezTo>
                  <a:cubicBezTo>
                    <a:pt x="163" y="233"/>
                    <a:pt x="171" y="235"/>
                    <a:pt x="178" y="231"/>
                  </a:cubicBezTo>
                  <a:cubicBezTo>
                    <a:pt x="195" y="220"/>
                    <a:pt x="195" y="220"/>
                    <a:pt x="195" y="220"/>
                  </a:cubicBezTo>
                  <a:cubicBezTo>
                    <a:pt x="198" y="218"/>
                    <a:pt x="200" y="215"/>
                    <a:pt x="200" y="211"/>
                  </a:cubicBezTo>
                  <a:cubicBezTo>
                    <a:pt x="201" y="208"/>
                    <a:pt x="200" y="204"/>
                    <a:pt x="198" y="201"/>
                  </a:cubicBezTo>
                  <a:cubicBezTo>
                    <a:pt x="190" y="188"/>
                    <a:pt x="190" y="188"/>
                    <a:pt x="190" y="188"/>
                  </a:cubicBezTo>
                  <a:cubicBezTo>
                    <a:pt x="198" y="178"/>
                    <a:pt x="205" y="167"/>
                    <a:pt x="210" y="155"/>
                  </a:cubicBezTo>
                  <a:cubicBezTo>
                    <a:pt x="225" y="157"/>
                    <a:pt x="225" y="157"/>
                    <a:pt x="225" y="157"/>
                  </a:cubicBezTo>
                  <a:cubicBezTo>
                    <a:pt x="229" y="157"/>
                    <a:pt x="232" y="156"/>
                    <a:pt x="235" y="154"/>
                  </a:cubicBezTo>
                  <a:cubicBezTo>
                    <a:pt x="238" y="152"/>
                    <a:pt x="240" y="148"/>
                    <a:pt x="240" y="145"/>
                  </a:cubicBezTo>
                  <a:cubicBezTo>
                    <a:pt x="242" y="125"/>
                    <a:pt x="242" y="125"/>
                    <a:pt x="242" y="125"/>
                  </a:cubicBezTo>
                  <a:cubicBezTo>
                    <a:pt x="243" y="117"/>
                    <a:pt x="237" y="111"/>
                    <a:pt x="230" y="110"/>
                  </a:cubicBezTo>
                  <a:close/>
                  <a:moveTo>
                    <a:pt x="156" y="117"/>
                  </a:moveTo>
                  <a:cubicBezTo>
                    <a:pt x="159" y="138"/>
                    <a:pt x="144" y="156"/>
                    <a:pt x="124" y="159"/>
                  </a:cubicBezTo>
                  <a:cubicBezTo>
                    <a:pt x="104" y="161"/>
                    <a:pt x="85" y="147"/>
                    <a:pt x="82" y="126"/>
                  </a:cubicBezTo>
                  <a:cubicBezTo>
                    <a:pt x="80" y="106"/>
                    <a:pt x="94" y="87"/>
                    <a:pt x="115" y="85"/>
                  </a:cubicBezTo>
                  <a:cubicBezTo>
                    <a:pt x="135" y="82"/>
                    <a:pt x="154" y="97"/>
                    <a:pt x="156" y="117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  <a:extLst/>
          </p:spPr>
          <p:txBody>
            <a:bodyPr rtlCol="0" anchor="ctr"/>
            <a:lstStyle/>
            <a:p>
              <a:pPr algn="ctr"/>
              <a:endParaRPr lang="en-US">
                <a:solidFill>
                  <a:sysClr val="window" lastClr="FFFFFF"/>
                </a:solidFill>
                <a:latin typeface="Calibri" panose="020F0502020204030204"/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EC49D32D-64F4-41DC-94E8-B398DFA0DB6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61595" y="5048609"/>
              <a:ext cx="458310" cy="446994"/>
            </a:xfrm>
            <a:custGeom>
              <a:avLst/>
              <a:gdLst>
                <a:gd name="T0" fmla="*/ 233 w 245"/>
                <a:gd name="T1" fmla="*/ 122 h 239"/>
                <a:gd name="T2" fmla="*/ 218 w 245"/>
                <a:gd name="T3" fmla="*/ 119 h 239"/>
                <a:gd name="T4" fmla="*/ 210 w 245"/>
                <a:gd name="T5" fmla="*/ 81 h 239"/>
                <a:gd name="T6" fmla="*/ 221 w 245"/>
                <a:gd name="T7" fmla="*/ 72 h 239"/>
                <a:gd name="T8" fmla="*/ 226 w 245"/>
                <a:gd name="T9" fmla="*/ 63 h 239"/>
                <a:gd name="T10" fmla="*/ 223 w 245"/>
                <a:gd name="T11" fmla="*/ 53 h 239"/>
                <a:gd name="T12" fmla="*/ 210 w 245"/>
                <a:gd name="T13" fmla="*/ 37 h 239"/>
                <a:gd name="T14" fmla="*/ 191 w 245"/>
                <a:gd name="T15" fmla="*/ 35 h 239"/>
                <a:gd name="T16" fmla="*/ 181 w 245"/>
                <a:gd name="T17" fmla="*/ 44 h 239"/>
                <a:gd name="T18" fmla="*/ 146 w 245"/>
                <a:gd name="T19" fmla="*/ 27 h 239"/>
                <a:gd name="T20" fmla="*/ 146 w 245"/>
                <a:gd name="T21" fmla="*/ 13 h 239"/>
                <a:gd name="T22" fmla="*/ 132 w 245"/>
                <a:gd name="T23" fmla="*/ 0 h 239"/>
                <a:gd name="T24" fmla="*/ 112 w 245"/>
                <a:gd name="T25" fmla="*/ 0 h 239"/>
                <a:gd name="T26" fmla="*/ 98 w 245"/>
                <a:gd name="T27" fmla="*/ 13 h 239"/>
                <a:gd name="T28" fmla="*/ 98 w 245"/>
                <a:gd name="T29" fmla="*/ 27 h 239"/>
                <a:gd name="T30" fmla="*/ 63 w 245"/>
                <a:gd name="T31" fmla="*/ 45 h 239"/>
                <a:gd name="T32" fmla="*/ 63 w 245"/>
                <a:gd name="T33" fmla="*/ 45 h 239"/>
                <a:gd name="T34" fmla="*/ 52 w 245"/>
                <a:gd name="T35" fmla="*/ 36 h 239"/>
                <a:gd name="T36" fmla="*/ 42 w 245"/>
                <a:gd name="T37" fmla="*/ 33 h 239"/>
                <a:gd name="T38" fmla="*/ 33 w 245"/>
                <a:gd name="T39" fmla="*/ 38 h 239"/>
                <a:gd name="T40" fmla="*/ 20 w 245"/>
                <a:gd name="T41" fmla="*/ 54 h 239"/>
                <a:gd name="T42" fmla="*/ 22 w 245"/>
                <a:gd name="T43" fmla="*/ 73 h 239"/>
                <a:gd name="T44" fmla="*/ 34 w 245"/>
                <a:gd name="T45" fmla="*/ 82 h 239"/>
                <a:gd name="T46" fmla="*/ 26 w 245"/>
                <a:gd name="T47" fmla="*/ 120 h 239"/>
                <a:gd name="T48" fmla="*/ 11 w 245"/>
                <a:gd name="T49" fmla="*/ 123 h 239"/>
                <a:gd name="T50" fmla="*/ 2 w 245"/>
                <a:gd name="T51" fmla="*/ 129 h 239"/>
                <a:gd name="T52" fmla="*/ 1 w 245"/>
                <a:gd name="T53" fmla="*/ 140 h 239"/>
                <a:gd name="T54" fmla="*/ 5 w 245"/>
                <a:gd name="T55" fmla="*/ 159 h 239"/>
                <a:gd name="T56" fmla="*/ 21 w 245"/>
                <a:gd name="T57" fmla="*/ 169 h 239"/>
                <a:gd name="T58" fmla="*/ 37 w 245"/>
                <a:gd name="T59" fmla="*/ 166 h 239"/>
                <a:gd name="T60" fmla="*/ 61 w 245"/>
                <a:gd name="T61" fmla="*/ 195 h 239"/>
                <a:gd name="T62" fmla="*/ 61 w 245"/>
                <a:gd name="T63" fmla="*/ 195 h 239"/>
                <a:gd name="T64" fmla="*/ 54 w 245"/>
                <a:gd name="T65" fmla="*/ 210 h 239"/>
                <a:gd name="T66" fmla="*/ 53 w 245"/>
                <a:gd name="T67" fmla="*/ 220 h 239"/>
                <a:gd name="T68" fmla="*/ 60 w 245"/>
                <a:gd name="T69" fmla="*/ 228 h 239"/>
                <a:gd name="T70" fmla="*/ 79 w 245"/>
                <a:gd name="T71" fmla="*/ 236 h 239"/>
                <a:gd name="T72" fmla="*/ 84 w 245"/>
                <a:gd name="T73" fmla="*/ 238 h 239"/>
                <a:gd name="T74" fmla="*/ 97 w 245"/>
                <a:gd name="T75" fmla="*/ 230 h 239"/>
                <a:gd name="T76" fmla="*/ 104 w 245"/>
                <a:gd name="T77" fmla="*/ 215 h 239"/>
                <a:gd name="T78" fmla="*/ 141 w 245"/>
                <a:gd name="T79" fmla="*/ 215 h 239"/>
                <a:gd name="T80" fmla="*/ 148 w 245"/>
                <a:gd name="T81" fmla="*/ 230 h 239"/>
                <a:gd name="T82" fmla="*/ 166 w 245"/>
                <a:gd name="T83" fmla="*/ 236 h 239"/>
                <a:gd name="T84" fmla="*/ 185 w 245"/>
                <a:gd name="T85" fmla="*/ 227 h 239"/>
                <a:gd name="T86" fmla="*/ 191 w 245"/>
                <a:gd name="T87" fmla="*/ 219 h 239"/>
                <a:gd name="T88" fmla="*/ 191 w 245"/>
                <a:gd name="T89" fmla="*/ 209 h 239"/>
                <a:gd name="T90" fmla="*/ 184 w 245"/>
                <a:gd name="T91" fmla="*/ 195 h 239"/>
                <a:gd name="T92" fmla="*/ 207 w 245"/>
                <a:gd name="T93" fmla="*/ 165 h 239"/>
                <a:gd name="T94" fmla="*/ 223 w 245"/>
                <a:gd name="T95" fmla="*/ 168 h 239"/>
                <a:gd name="T96" fmla="*/ 233 w 245"/>
                <a:gd name="T97" fmla="*/ 167 h 239"/>
                <a:gd name="T98" fmla="*/ 239 w 245"/>
                <a:gd name="T99" fmla="*/ 158 h 239"/>
                <a:gd name="T100" fmla="*/ 243 w 245"/>
                <a:gd name="T101" fmla="*/ 138 h 239"/>
                <a:gd name="T102" fmla="*/ 233 w 245"/>
                <a:gd name="T103" fmla="*/ 122 h 239"/>
                <a:gd name="T104" fmla="*/ 159 w 245"/>
                <a:gd name="T105" fmla="*/ 121 h 239"/>
                <a:gd name="T106" fmla="*/ 122 w 245"/>
                <a:gd name="T107" fmla="*/ 158 h 239"/>
                <a:gd name="T108" fmla="*/ 85 w 245"/>
                <a:gd name="T109" fmla="*/ 121 h 239"/>
                <a:gd name="T110" fmla="*/ 122 w 245"/>
                <a:gd name="T111" fmla="*/ 83 h 239"/>
                <a:gd name="T112" fmla="*/ 159 w 245"/>
                <a:gd name="T113" fmla="*/ 121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239">
                  <a:moveTo>
                    <a:pt x="233" y="122"/>
                  </a:moveTo>
                  <a:cubicBezTo>
                    <a:pt x="218" y="119"/>
                    <a:pt x="218" y="119"/>
                    <a:pt x="218" y="119"/>
                  </a:cubicBezTo>
                  <a:cubicBezTo>
                    <a:pt x="218" y="106"/>
                    <a:pt x="215" y="93"/>
                    <a:pt x="210" y="81"/>
                  </a:cubicBezTo>
                  <a:cubicBezTo>
                    <a:pt x="221" y="72"/>
                    <a:pt x="221" y="72"/>
                    <a:pt x="221" y="72"/>
                  </a:cubicBezTo>
                  <a:cubicBezTo>
                    <a:pt x="224" y="70"/>
                    <a:pt x="226" y="66"/>
                    <a:pt x="226" y="63"/>
                  </a:cubicBezTo>
                  <a:cubicBezTo>
                    <a:pt x="227" y="59"/>
                    <a:pt x="225" y="56"/>
                    <a:pt x="223" y="53"/>
                  </a:cubicBezTo>
                  <a:cubicBezTo>
                    <a:pt x="210" y="37"/>
                    <a:pt x="210" y="37"/>
                    <a:pt x="210" y="37"/>
                  </a:cubicBezTo>
                  <a:cubicBezTo>
                    <a:pt x="206" y="31"/>
                    <a:pt x="197" y="31"/>
                    <a:pt x="191" y="35"/>
                  </a:cubicBezTo>
                  <a:cubicBezTo>
                    <a:pt x="181" y="44"/>
                    <a:pt x="181" y="44"/>
                    <a:pt x="181" y="44"/>
                  </a:cubicBezTo>
                  <a:cubicBezTo>
                    <a:pt x="170" y="36"/>
                    <a:pt x="158" y="30"/>
                    <a:pt x="146" y="27"/>
                  </a:cubicBezTo>
                  <a:cubicBezTo>
                    <a:pt x="146" y="13"/>
                    <a:pt x="146" y="13"/>
                    <a:pt x="146" y="13"/>
                  </a:cubicBezTo>
                  <a:cubicBezTo>
                    <a:pt x="146" y="6"/>
                    <a:pt x="140" y="0"/>
                    <a:pt x="132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04" y="0"/>
                    <a:pt x="98" y="6"/>
                    <a:pt x="98" y="13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85" y="30"/>
                    <a:pt x="73" y="36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49" y="34"/>
                    <a:pt x="45" y="33"/>
                    <a:pt x="42" y="33"/>
                  </a:cubicBezTo>
                  <a:cubicBezTo>
                    <a:pt x="38" y="33"/>
                    <a:pt x="35" y="35"/>
                    <a:pt x="33" y="38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16" y="60"/>
                    <a:pt x="16" y="68"/>
                    <a:pt x="22" y="73"/>
                  </a:cubicBezTo>
                  <a:cubicBezTo>
                    <a:pt x="34" y="82"/>
                    <a:pt x="34" y="82"/>
                    <a:pt x="34" y="82"/>
                  </a:cubicBezTo>
                  <a:cubicBezTo>
                    <a:pt x="28" y="94"/>
                    <a:pt x="26" y="107"/>
                    <a:pt x="26" y="120"/>
                  </a:cubicBezTo>
                  <a:cubicBezTo>
                    <a:pt x="11" y="123"/>
                    <a:pt x="11" y="123"/>
                    <a:pt x="11" y="123"/>
                  </a:cubicBezTo>
                  <a:cubicBezTo>
                    <a:pt x="7" y="124"/>
                    <a:pt x="4" y="126"/>
                    <a:pt x="2" y="129"/>
                  </a:cubicBezTo>
                  <a:cubicBezTo>
                    <a:pt x="1" y="132"/>
                    <a:pt x="0" y="136"/>
                    <a:pt x="1" y="140"/>
                  </a:cubicBezTo>
                  <a:cubicBezTo>
                    <a:pt x="5" y="159"/>
                    <a:pt x="5" y="159"/>
                    <a:pt x="5" y="159"/>
                  </a:cubicBezTo>
                  <a:cubicBezTo>
                    <a:pt x="7" y="167"/>
                    <a:pt x="14" y="171"/>
                    <a:pt x="21" y="169"/>
                  </a:cubicBezTo>
                  <a:cubicBezTo>
                    <a:pt x="37" y="166"/>
                    <a:pt x="37" y="166"/>
                    <a:pt x="37" y="166"/>
                  </a:cubicBezTo>
                  <a:cubicBezTo>
                    <a:pt x="43" y="177"/>
                    <a:pt x="51" y="187"/>
                    <a:pt x="61" y="195"/>
                  </a:cubicBezTo>
                  <a:cubicBezTo>
                    <a:pt x="61" y="195"/>
                    <a:pt x="61" y="195"/>
                    <a:pt x="61" y="195"/>
                  </a:cubicBezTo>
                  <a:cubicBezTo>
                    <a:pt x="54" y="210"/>
                    <a:pt x="54" y="210"/>
                    <a:pt x="54" y="210"/>
                  </a:cubicBezTo>
                  <a:cubicBezTo>
                    <a:pt x="52" y="213"/>
                    <a:pt x="52" y="217"/>
                    <a:pt x="53" y="220"/>
                  </a:cubicBezTo>
                  <a:cubicBezTo>
                    <a:pt x="55" y="223"/>
                    <a:pt x="57" y="226"/>
                    <a:pt x="60" y="228"/>
                  </a:cubicBezTo>
                  <a:cubicBezTo>
                    <a:pt x="79" y="236"/>
                    <a:pt x="79" y="236"/>
                    <a:pt x="79" y="236"/>
                  </a:cubicBezTo>
                  <a:cubicBezTo>
                    <a:pt x="80" y="237"/>
                    <a:pt x="82" y="238"/>
                    <a:pt x="84" y="238"/>
                  </a:cubicBezTo>
                  <a:cubicBezTo>
                    <a:pt x="89" y="238"/>
                    <a:pt x="94" y="235"/>
                    <a:pt x="97" y="230"/>
                  </a:cubicBezTo>
                  <a:cubicBezTo>
                    <a:pt x="104" y="215"/>
                    <a:pt x="104" y="215"/>
                    <a:pt x="104" y="215"/>
                  </a:cubicBezTo>
                  <a:cubicBezTo>
                    <a:pt x="116" y="218"/>
                    <a:pt x="129" y="218"/>
                    <a:pt x="141" y="215"/>
                  </a:cubicBezTo>
                  <a:cubicBezTo>
                    <a:pt x="148" y="230"/>
                    <a:pt x="148" y="230"/>
                    <a:pt x="148" y="230"/>
                  </a:cubicBezTo>
                  <a:cubicBezTo>
                    <a:pt x="152" y="237"/>
                    <a:pt x="160" y="239"/>
                    <a:pt x="166" y="236"/>
                  </a:cubicBezTo>
                  <a:cubicBezTo>
                    <a:pt x="185" y="227"/>
                    <a:pt x="185" y="227"/>
                    <a:pt x="185" y="227"/>
                  </a:cubicBezTo>
                  <a:cubicBezTo>
                    <a:pt x="188" y="226"/>
                    <a:pt x="190" y="223"/>
                    <a:pt x="191" y="219"/>
                  </a:cubicBezTo>
                  <a:cubicBezTo>
                    <a:pt x="193" y="216"/>
                    <a:pt x="192" y="212"/>
                    <a:pt x="191" y="209"/>
                  </a:cubicBezTo>
                  <a:cubicBezTo>
                    <a:pt x="184" y="195"/>
                    <a:pt x="184" y="195"/>
                    <a:pt x="184" y="195"/>
                  </a:cubicBezTo>
                  <a:cubicBezTo>
                    <a:pt x="194" y="186"/>
                    <a:pt x="202" y="176"/>
                    <a:pt x="207" y="165"/>
                  </a:cubicBezTo>
                  <a:cubicBezTo>
                    <a:pt x="223" y="168"/>
                    <a:pt x="223" y="168"/>
                    <a:pt x="223" y="168"/>
                  </a:cubicBezTo>
                  <a:cubicBezTo>
                    <a:pt x="226" y="169"/>
                    <a:pt x="230" y="169"/>
                    <a:pt x="233" y="167"/>
                  </a:cubicBezTo>
                  <a:cubicBezTo>
                    <a:pt x="236" y="165"/>
                    <a:pt x="238" y="162"/>
                    <a:pt x="239" y="158"/>
                  </a:cubicBezTo>
                  <a:cubicBezTo>
                    <a:pt x="243" y="138"/>
                    <a:pt x="243" y="138"/>
                    <a:pt x="243" y="138"/>
                  </a:cubicBezTo>
                  <a:cubicBezTo>
                    <a:pt x="245" y="131"/>
                    <a:pt x="240" y="124"/>
                    <a:pt x="233" y="122"/>
                  </a:cubicBezTo>
                  <a:close/>
                  <a:moveTo>
                    <a:pt x="159" y="121"/>
                  </a:moveTo>
                  <a:cubicBezTo>
                    <a:pt x="159" y="141"/>
                    <a:pt x="143" y="158"/>
                    <a:pt x="122" y="158"/>
                  </a:cubicBezTo>
                  <a:cubicBezTo>
                    <a:pt x="102" y="158"/>
                    <a:pt x="85" y="141"/>
                    <a:pt x="85" y="121"/>
                  </a:cubicBezTo>
                  <a:cubicBezTo>
                    <a:pt x="85" y="100"/>
                    <a:pt x="102" y="83"/>
                    <a:pt x="122" y="83"/>
                  </a:cubicBezTo>
                  <a:cubicBezTo>
                    <a:pt x="143" y="83"/>
                    <a:pt x="159" y="100"/>
                    <a:pt x="159" y="121"/>
                  </a:cubicBezTo>
                  <a:close/>
                </a:path>
              </a:pathLst>
            </a:custGeom>
            <a:grpFill/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>
              <a:bevelT w="38100" h="6350"/>
            </a:sp3d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7" name="Freeform 11">
              <a:extLst>
                <a:ext uri="{FF2B5EF4-FFF2-40B4-BE49-F238E27FC236}">
                  <a16:creationId xmlns:a16="http://schemas.microsoft.com/office/drawing/2014/main" id="{1062B074-CD41-43ED-B3D3-FC11559026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1202" y="2082322"/>
              <a:ext cx="1029784" cy="1005737"/>
            </a:xfrm>
            <a:custGeom>
              <a:avLst/>
              <a:gdLst>
                <a:gd name="T0" fmla="*/ 525 w 551"/>
                <a:gd name="T1" fmla="*/ 275 h 538"/>
                <a:gd name="T2" fmla="*/ 491 w 551"/>
                <a:gd name="T3" fmla="*/ 268 h 538"/>
                <a:gd name="T4" fmla="*/ 472 w 551"/>
                <a:gd name="T5" fmla="*/ 182 h 538"/>
                <a:gd name="T6" fmla="*/ 498 w 551"/>
                <a:gd name="T7" fmla="*/ 162 h 538"/>
                <a:gd name="T8" fmla="*/ 509 w 551"/>
                <a:gd name="T9" fmla="*/ 141 h 538"/>
                <a:gd name="T10" fmla="*/ 502 w 551"/>
                <a:gd name="T11" fmla="*/ 119 h 538"/>
                <a:gd name="T12" fmla="*/ 474 w 551"/>
                <a:gd name="T13" fmla="*/ 84 h 538"/>
                <a:gd name="T14" fmla="*/ 431 w 551"/>
                <a:gd name="T15" fmla="*/ 79 h 538"/>
                <a:gd name="T16" fmla="*/ 407 w 551"/>
                <a:gd name="T17" fmla="*/ 99 h 538"/>
                <a:gd name="T18" fmla="*/ 328 w 551"/>
                <a:gd name="T19" fmla="*/ 61 h 538"/>
                <a:gd name="T20" fmla="*/ 328 w 551"/>
                <a:gd name="T21" fmla="*/ 30 h 538"/>
                <a:gd name="T22" fmla="*/ 297 w 551"/>
                <a:gd name="T23" fmla="*/ 0 h 538"/>
                <a:gd name="T24" fmla="*/ 252 w 551"/>
                <a:gd name="T25" fmla="*/ 0 h 538"/>
                <a:gd name="T26" fmla="*/ 222 w 551"/>
                <a:gd name="T27" fmla="*/ 30 h 538"/>
                <a:gd name="T28" fmla="*/ 222 w 551"/>
                <a:gd name="T29" fmla="*/ 61 h 538"/>
                <a:gd name="T30" fmla="*/ 141 w 551"/>
                <a:gd name="T31" fmla="*/ 100 h 538"/>
                <a:gd name="T32" fmla="*/ 141 w 551"/>
                <a:gd name="T33" fmla="*/ 100 h 538"/>
                <a:gd name="T34" fmla="*/ 117 w 551"/>
                <a:gd name="T35" fmla="*/ 81 h 538"/>
                <a:gd name="T36" fmla="*/ 94 w 551"/>
                <a:gd name="T37" fmla="*/ 74 h 538"/>
                <a:gd name="T38" fmla="*/ 74 w 551"/>
                <a:gd name="T39" fmla="*/ 86 h 538"/>
                <a:gd name="T40" fmla="*/ 46 w 551"/>
                <a:gd name="T41" fmla="*/ 121 h 538"/>
                <a:gd name="T42" fmla="*/ 51 w 551"/>
                <a:gd name="T43" fmla="*/ 164 h 538"/>
                <a:gd name="T44" fmla="*/ 76 w 551"/>
                <a:gd name="T45" fmla="*/ 184 h 538"/>
                <a:gd name="T46" fmla="*/ 58 w 551"/>
                <a:gd name="T47" fmla="*/ 270 h 538"/>
                <a:gd name="T48" fmla="*/ 25 w 551"/>
                <a:gd name="T49" fmla="*/ 277 h 538"/>
                <a:gd name="T50" fmla="*/ 6 w 551"/>
                <a:gd name="T51" fmla="*/ 291 h 538"/>
                <a:gd name="T52" fmla="*/ 2 w 551"/>
                <a:gd name="T53" fmla="*/ 314 h 538"/>
                <a:gd name="T54" fmla="*/ 12 w 551"/>
                <a:gd name="T55" fmla="*/ 358 h 538"/>
                <a:gd name="T56" fmla="*/ 49 w 551"/>
                <a:gd name="T57" fmla="*/ 381 h 538"/>
                <a:gd name="T58" fmla="*/ 83 w 551"/>
                <a:gd name="T59" fmla="*/ 373 h 538"/>
                <a:gd name="T60" fmla="*/ 137 w 551"/>
                <a:gd name="T61" fmla="*/ 439 h 538"/>
                <a:gd name="T62" fmla="*/ 137 w 551"/>
                <a:gd name="T63" fmla="*/ 439 h 538"/>
                <a:gd name="T64" fmla="*/ 122 w 551"/>
                <a:gd name="T65" fmla="*/ 472 h 538"/>
                <a:gd name="T66" fmla="*/ 120 w 551"/>
                <a:gd name="T67" fmla="*/ 495 h 538"/>
                <a:gd name="T68" fmla="*/ 136 w 551"/>
                <a:gd name="T69" fmla="*/ 512 h 538"/>
                <a:gd name="T70" fmla="*/ 177 w 551"/>
                <a:gd name="T71" fmla="*/ 532 h 538"/>
                <a:gd name="T72" fmla="*/ 190 w 551"/>
                <a:gd name="T73" fmla="*/ 535 h 538"/>
                <a:gd name="T74" fmla="*/ 217 w 551"/>
                <a:gd name="T75" fmla="*/ 518 h 538"/>
                <a:gd name="T76" fmla="*/ 233 w 551"/>
                <a:gd name="T77" fmla="*/ 484 h 538"/>
                <a:gd name="T78" fmla="*/ 318 w 551"/>
                <a:gd name="T79" fmla="*/ 484 h 538"/>
                <a:gd name="T80" fmla="*/ 334 w 551"/>
                <a:gd name="T81" fmla="*/ 517 h 538"/>
                <a:gd name="T82" fmla="*/ 375 w 551"/>
                <a:gd name="T83" fmla="*/ 531 h 538"/>
                <a:gd name="T84" fmla="*/ 415 w 551"/>
                <a:gd name="T85" fmla="*/ 511 h 538"/>
                <a:gd name="T86" fmla="*/ 431 w 551"/>
                <a:gd name="T87" fmla="*/ 494 h 538"/>
                <a:gd name="T88" fmla="*/ 429 w 551"/>
                <a:gd name="T89" fmla="*/ 470 h 538"/>
                <a:gd name="T90" fmla="*/ 413 w 551"/>
                <a:gd name="T91" fmla="*/ 438 h 538"/>
                <a:gd name="T92" fmla="*/ 467 w 551"/>
                <a:gd name="T93" fmla="*/ 371 h 538"/>
                <a:gd name="T94" fmla="*/ 502 w 551"/>
                <a:gd name="T95" fmla="*/ 379 h 538"/>
                <a:gd name="T96" fmla="*/ 524 w 551"/>
                <a:gd name="T97" fmla="*/ 375 h 538"/>
                <a:gd name="T98" fmla="*/ 538 w 551"/>
                <a:gd name="T99" fmla="*/ 356 h 538"/>
                <a:gd name="T100" fmla="*/ 548 w 551"/>
                <a:gd name="T101" fmla="*/ 311 h 538"/>
                <a:gd name="T102" fmla="*/ 525 w 551"/>
                <a:gd name="T103" fmla="*/ 275 h 538"/>
                <a:gd name="T104" fmla="*/ 358 w 551"/>
                <a:gd name="T105" fmla="*/ 271 h 538"/>
                <a:gd name="T106" fmla="*/ 275 w 551"/>
                <a:gd name="T107" fmla="*/ 355 h 538"/>
                <a:gd name="T108" fmla="*/ 191 w 551"/>
                <a:gd name="T109" fmla="*/ 271 h 538"/>
                <a:gd name="T110" fmla="*/ 275 w 551"/>
                <a:gd name="T111" fmla="*/ 188 h 538"/>
                <a:gd name="T112" fmla="*/ 358 w 551"/>
                <a:gd name="T113" fmla="*/ 271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51" h="538">
                  <a:moveTo>
                    <a:pt x="525" y="275"/>
                  </a:moveTo>
                  <a:cubicBezTo>
                    <a:pt x="491" y="268"/>
                    <a:pt x="491" y="268"/>
                    <a:pt x="491" y="268"/>
                  </a:cubicBezTo>
                  <a:cubicBezTo>
                    <a:pt x="491" y="238"/>
                    <a:pt x="485" y="209"/>
                    <a:pt x="472" y="182"/>
                  </a:cubicBezTo>
                  <a:cubicBezTo>
                    <a:pt x="498" y="162"/>
                    <a:pt x="498" y="162"/>
                    <a:pt x="498" y="162"/>
                  </a:cubicBezTo>
                  <a:cubicBezTo>
                    <a:pt x="504" y="157"/>
                    <a:pt x="508" y="149"/>
                    <a:pt x="509" y="141"/>
                  </a:cubicBezTo>
                  <a:cubicBezTo>
                    <a:pt x="510" y="133"/>
                    <a:pt x="507" y="125"/>
                    <a:pt x="502" y="119"/>
                  </a:cubicBezTo>
                  <a:cubicBezTo>
                    <a:pt x="474" y="84"/>
                    <a:pt x="474" y="84"/>
                    <a:pt x="474" y="84"/>
                  </a:cubicBezTo>
                  <a:cubicBezTo>
                    <a:pt x="463" y="71"/>
                    <a:pt x="444" y="69"/>
                    <a:pt x="431" y="79"/>
                  </a:cubicBezTo>
                  <a:cubicBezTo>
                    <a:pt x="407" y="99"/>
                    <a:pt x="407" y="99"/>
                    <a:pt x="407" y="99"/>
                  </a:cubicBezTo>
                  <a:cubicBezTo>
                    <a:pt x="383" y="81"/>
                    <a:pt x="356" y="68"/>
                    <a:pt x="328" y="61"/>
                  </a:cubicBezTo>
                  <a:cubicBezTo>
                    <a:pt x="328" y="30"/>
                    <a:pt x="328" y="30"/>
                    <a:pt x="328" y="30"/>
                  </a:cubicBezTo>
                  <a:cubicBezTo>
                    <a:pt x="328" y="13"/>
                    <a:pt x="314" y="0"/>
                    <a:pt x="297" y="0"/>
                  </a:cubicBezTo>
                  <a:cubicBezTo>
                    <a:pt x="252" y="0"/>
                    <a:pt x="252" y="0"/>
                    <a:pt x="252" y="0"/>
                  </a:cubicBezTo>
                  <a:cubicBezTo>
                    <a:pt x="235" y="0"/>
                    <a:pt x="222" y="13"/>
                    <a:pt x="222" y="30"/>
                  </a:cubicBezTo>
                  <a:cubicBezTo>
                    <a:pt x="222" y="61"/>
                    <a:pt x="222" y="61"/>
                    <a:pt x="222" y="61"/>
                  </a:cubicBezTo>
                  <a:cubicBezTo>
                    <a:pt x="192" y="68"/>
                    <a:pt x="165" y="82"/>
                    <a:pt x="141" y="100"/>
                  </a:cubicBezTo>
                  <a:cubicBezTo>
                    <a:pt x="141" y="100"/>
                    <a:pt x="141" y="100"/>
                    <a:pt x="141" y="100"/>
                  </a:cubicBezTo>
                  <a:cubicBezTo>
                    <a:pt x="117" y="81"/>
                    <a:pt x="117" y="81"/>
                    <a:pt x="117" y="81"/>
                  </a:cubicBezTo>
                  <a:cubicBezTo>
                    <a:pt x="110" y="76"/>
                    <a:pt x="102" y="73"/>
                    <a:pt x="94" y="74"/>
                  </a:cubicBezTo>
                  <a:cubicBezTo>
                    <a:pt x="86" y="75"/>
                    <a:pt x="79" y="79"/>
                    <a:pt x="74" y="86"/>
                  </a:cubicBezTo>
                  <a:cubicBezTo>
                    <a:pt x="46" y="121"/>
                    <a:pt x="46" y="121"/>
                    <a:pt x="46" y="121"/>
                  </a:cubicBezTo>
                  <a:cubicBezTo>
                    <a:pt x="35" y="134"/>
                    <a:pt x="37" y="153"/>
                    <a:pt x="51" y="164"/>
                  </a:cubicBezTo>
                  <a:cubicBezTo>
                    <a:pt x="76" y="184"/>
                    <a:pt x="76" y="184"/>
                    <a:pt x="76" y="184"/>
                  </a:cubicBezTo>
                  <a:cubicBezTo>
                    <a:pt x="64" y="211"/>
                    <a:pt x="58" y="240"/>
                    <a:pt x="58" y="270"/>
                  </a:cubicBezTo>
                  <a:cubicBezTo>
                    <a:pt x="25" y="277"/>
                    <a:pt x="25" y="277"/>
                    <a:pt x="25" y="277"/>
                  </a:cubicBezTo>
                  <a:cubicBezTo>
                    <a:pt x="17" y="279"/>
                    <a:pt x="10" y="284"/>
                    <a:pt x="6" y="291"/>
                  </a:cubicBezTo>
                  <a:cubicBezTo>
                    <a:pt x="2" y="298"/>
                    <a:pt x="0" y="306"/>
                    <a:pt x="2" y="314"/>
                  </a:cubicBezTo>
                  <a:cubicBezTo>
                    <a:pt x="12" y="358"/>
                    <a:pt x="12" y="358"/>
                    <a:pt x="12" y="358"/>
                  </a:cubicBezTo>
                  <a:cubicBezTo>
                    <a:pt x="16" y="374"/>
                    <a:pt x="32" y="385"/>
                    <a:pt x="49" y="381"/>
                  </a:cubicBezTo>
                  <a:cubicBezTo>
                    <a:pt x="83" y="373"/>
                    <a:pt x="83" y="373"/>
                    <a:pt x="83" y="373"/>
                  </a:cubicBezTo>
                  <a:cubicBezTo>
                    <a:pt x="97" y="398"/>
                    <a:pt x="115" y="421"/>
                    <a:pt x="137" y="439"/>
                  </a:cubicBezTo>
                  <a:cubicBezTo>
                    <a:pt x="137" y="439"/>
                    <a:pt x="137" y="439"/>
                    <a:pt x="137" y="439"/>
                  </a:cubicBezTo>
                  <a:cubicBezTo>
                    <a:pt x="122" y="472"/>
                    <a:pt x="122" y="472"/>
                    <a:pt x="122" y="472"/>
                  </a:cubicBezTo>
                  <a:cubicBezTo>
                    <a:pt x="118" y="479"/>
                    <a:pt x="118" y="487"/>
                    <a:pt x="120" y="495"/>
                  </a:cubicBezTo>
                  <a:cubicBezTo>
                    <a:pt x="123" y="503"/>
                    <a:pt x="129" y="509"/>
                    <a:pt x="136" y="512"/>
                  </a:cubicBezTo>
                  <a:cubicBezTo>
                    <a:pt x="177" y="532"/>
                    <a:pt x="177" y="532"/>
                    <a:pt x="177" y="532"/>
                  </a:cubicBezTo>
                  <a:cubicBezTo>
                    <a:pt x="181" y="534"/>
                    <a:pt x="186" y="535"/>
                    <a:pt x="190" y="535"/>
                  </a:cubicBezTo>
                  <a:cubicBezTo>
                    <a:pt x="201" y="535"/>
                    <a:pt x="212" y="528"/>
                    <a:pt x="217" y="518"/>
                  </a:cubicBezTo>
                  <a:cubicBezTo>
                    <a:pt x="233" y="484"/>
                    <a:pt x="233" y="484"/>
                    <a:pt x="233" y="484"/>
                  </a:cubicBezTo>
                  <a:cubicBezTo>
                    <a:pt x="261" y="489"/>
                    <a:pt x="290" y="489"/>
                    <a:pt x="318" y="484"/>
                  </a:cubicBezTo>
                  <a:cubicBezTo>
                    <a:pt x="334" y="517"/>
                    <a:pt x="334" y="517"/>
                    <a:pt x="334" y="517"/>
                  </a:cubicBezTo>
                  <a:cubicBezTo>
                    <a:pt x="341" y="532"/>
                    <a:pt x="360" y="538"/>
                    <a:pt x="375" y="531"/>
                  </a:cubicBezTo>
                  <a:cubicBezTo>
                    <a:pt x="415" y="511"/>
                    <a:pt x="415" y="511"/>
                    <a:pt x="415" y="511"/>
                  </a:cubicBezTo>
                  <a:cubicBezTo>
                    <a:pt x="423" y="507"/>
                    <a:pt x="428" y="501"/>
                    <a:pt x="431" y="494"/>
                  </a:cubicBezTo>
                  <a:cubicBezTo>
                    <a:pt x="433" y="486"/>
                    <a:pt x="433" y="478"/>
                    <a:pt x="429" y="470"/>
                  </a:cubicBezTo>
                  <a:cubicBezTo>
                    <a:pt x="413" y="438"/>
                    <a:pt x="413" y="438"/>
                    <a:pt x="413" y="438"/>
                  </a:cubicBezTo>
                  <a:cubicBezTo>
                    <a:pt x="436" y="419"/>
                    <a:pt x="454" y="397"/>
                    <a:pt x="467" y="371"/>
                  </a:cubicBezTo>
                  <a:cubicBezTo>
                    <a:pt x="502" y="379"/>
                    <a:pt x="502" y="379"/>
                    <a:pt x="502" y="379"/>
                  </a:cubicBezTo>
                  <a:cubicBezTo>
                    <a:pt x="509" y="381"/>
                    <a:pt x="518" y="379"/>
                    <a:pt x="524" y="375"/>
                  </a:cubicBezTo>
                  <a:cubicBezTo>
                    <a:pt x="531" y="371"/>
                    <a:pt x="536" y="364"/>
                    <a:pt x="538" y="356"/>
                  </a:cubicBezTo>
                  <a:cubicBezTo>
                    <a:pt x="548" y="311"/>
                    <a:pt x="548" y="311"/>
                    <a:pt x="548" y="311"/>
                  </a:cubicBezTo>
                  <a:cubicBezTo>
                    <a:pt x="551" y="295"/>
                    <a:pt x="541" y="279"/>
                    <a:pt x="525" y="275"/>
                  </a:cubicBezTo>
                  <a:close/>
                  <a:moveTo>
                    <a:pt x="358" y="271"/>
                  </a:moveTo>
                  <a:cubicBezTo>
                    <a:pt x="358" y="317"/>
                    <a:pt x="321" y="355"/>
                    <a:pt x="275" y="355"/>
                  </a:cubicBezTo>
                  <a:cubicBezTo>
                    <a:pt x="229" y="355"/>
                    <a:pt x="191" y="317"/>
                    <a:pt x="191" y="271"/>
                  </a:cubicBezTo>
                  <a:cubicBezTo>
                    <a:pt x="191" y="225"/>
                    <a:pt x="229" y="188"/>
                    <a:pt x="275" y="188"/>
                  </a:cubicBezTo>
                  <a:cubicBezTo>
                    <a:pt x="321" y="188"/>
                    <a:pt x="358" y="225"/>
                    <a:pt x="358" y="271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  <a:extLst/>
          </p:spPr>
          <p:txBody>
            <a:bodyPr rtlCol="0" anchor="ctr"/>
            <a:lstStyle/>
            <a:p>
              <a:pPr algn="ctr"/>
              <a:endParaRPr lang="en-US">
                <a:solidFill>
                  <a:sysClr val="window" lastClr="FFFFFF"/>
                </a:solidFill>
                <a:latin typeface="Calibri" panose="020F0502020204030204"/>
              </a:endParaRPr>
            </a:p>
          </p:txBody>
        </p:sp>
        <p:sp>
          <p:nvSpPr>
            <p:cNvPr id="8" name="Freeform 12">
              <a:extLst>
                <a:ext uri="{FF2B5EF4-FFF2-40B4-BE49-F238E27FC236}">
                  <a16:creationId xmlns:a16="http://schemas.microsoft.com/office/drawing/2014/main" id="{4EAEF206-0D17-448C-AF4B-598E594B69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63010" y="2867391"/>
              <a:ext cx="2414617" cy="2359450"/>
            </a:xfrm>
            <a:custGeom>
              <a:avLst/>
              <a:gdLst>
                <a:gd name="T0" fmla="*/ 1229 w 1292"/>
                <a:gd name="T1" fmla="*/ 646 h 1262"/>
                <a:gd name="T2" fmla="*/ 1151 w 1292"/>
                <a:gd name="T3" fmla="*/ 628 h 1262"/>
                <a:gd name="T4" fmla="*/ 1107 w 1292"/>
                <a:gd name="T5" fmla="*/ 428 h 1262"/>
                <a:gd name="T6" fmla="*/ 1166 w 1292"/>
                <a:gd name="T7" fmla="*/ 380 h 1262"/>
                <a:gd name="T8" fmla="*/ 1192 w 1292"/>
                <a:gd name="T9" fmla="*/ 332 h 1262"/>
                <a:gd name="T10" fmla="*/ 1177 w 1292"/>
                <a:gd name="T11" fmla="*/ 280 h 1262"/>
                <a:gd name="T12" fmla="*/ 1110 w 1292"/>
                <a:gd name="T13" fmla="*/ 197 h 1262"/>
                <a:gd name="T14" fmla="*/ 1010 w 1292"/>
                <a:gd name="T15" fmla="*/ 186 h 1262"/>
                <a:gd name="T16" fmla="*/ 952 w 1292"/>
                <a:gd name="T17" fmla="*/ 233 h 1262"/>
                <a:gd name="T18" fmla="*/ 768 w 1292"/>
                <a:gd name="T19" fmla="*/ 144 h 1262"/>
                <a:gd name="T20" fmla="*/ 768 w 1292"/>
                <a:gd name="T21" fmla="*/ 71 h 1262"/>
                <a:gd name="T22" fmla="*/ 697 w 1292"/>
                <a:gd name="T23" fmla="*/ 0 h 1262"/>
                <a:gd name="T24" fmla="*/ 590 w 1292"/>
                <a:gd name="T25" fmla="*/ 0 h 1262"/>
                <a:gd name="T26" fmla="*/ 519 w 1292"/>
                <a:gd name="T27" fmla="*/ 71 h 1262"/>
                <a:gd name="T28" fmla="*/ 519 w 1292"/>
                <a:gd name="T29" fmla="*/ 144 h 1262"/>
                <a:gd name="T30" fmla="*/ 331 w 1292"/>
                <a:gd name="T31" fmla="*/ 236 h 1262"/>
                <a:gd name="T32" fmla="*/ 331 w 1292"/>
                <a:gd name="T33" fmla="*/ 236 h 1262"/>
                <a:gd name="T34" fmla="*/ 273 w 1292"/>
                <a:gd name="T35" fmla="*/ 190 h 1262"/>
                <a:gd name="T36" fmla="*/ 221 w 1292"/>
                <a:gd name="T37" fmla="*/ 175 h 1262"/>
                <a:gd name="T38" fmla="*/ 173 w 1292"/>
                <a:gd name="T39" fmla="*/ 201 h 1262"/>
                <a:gd name="T40" fmla="*/ 107 w 1292"/>
                <a:gd name="T41" fmla="*/ 284 h 1262"/>
                <a:gd name="T42" fmla="*/ 118 w 1292"/>
                <a:gd name="T43" fmla="*/ 384 h 1262"/>
                <a:gd name="T44" fmla="*/ 178 w 1292"/>
                <a:gd name="T45" fmla="*/ 432 h 1262"/>
                <a:gd name="T46" fmla="*/ 136 w 1292"/>
                <a:gd name="T47" fmla="*/ 633 h 1262"/>
                <a:gd name="T48" fmla="*/ 58 w 1292"/>
                <a:gd name="T49" fmla="*/ 651 h 1262"/>
                <a:gd name="T50" fmla="*/ 13 w 1292"/>
                <a:gd name="T51" fmla="*/ 682 h 1262"/>
                <a:gd name="T52" fmla="*/ 5 w 1292"/>
                <a:gd name="T53" fmla="*/ 736 h 1262"/>
                <a:gd name="T54" fmla="*/ 29 w 1292"/>
                <a:gd name="T55" fmla="*/ 840 h 1262"/>
                <a:gd name="T56" fmla="*/ 114 w 1292"/>
                <a:gd name="T57" fmla="*/ 893 h 1262"/>
                <a:gd name="T58" fmla="*/ 195 w 1292"/>
                <a:gd name="T59" fmla="*/ 874 h 1262"/>
                <a:gd name="T60" fmla="*/ 322 w 1292"/>
                <a:gd name="T61" fmla="*/ 1029 h 1262"/>
                <a:gd name="T62" fmla="*/ 322 w 1292"/>
                <a:gd name="T63" fmla="*/ 1029 h 1262"/>
                <a:gd name="T64" fmla="*/ 285 w 1292"/>
                <a:gd name="T65" fmla="*/ 1106 h 1262"/>
                <a:gd name="T66" fmla="*/ 282 w 1292"/>
                <a:gd name="T67" fmla="*/ 1160 h 1262"/>
                <a:gd name="T68" fmla="*/ 318 w 1292"/>
                <a:gd name="T69" fmla="*/ 1201 h 1262"/>
                <a:gd name="T70" fmla="*/ 414 w 1292"/>
                <a:gd name="T71" fmla="*/ 1247 h 1262"/>
                <a:gd name="T72" fmla="*/ 445 w 1292"/>
                <a:gd name="T73" fmla="*/ 1254 h 1262"/>
                <a:gd name="T74" fmla="*/ 509 w 1292"/>
                <a:gd name="T75" fmla="*/ 1213 h 1262"/>
                <a:gd name="T76" fmla="*/ 547 w 1292"/>
                <a:gd name="T77" fmla="*/ 1135 h 1262"/>
                <a:gd name="T78" fmla="*/ 744 w 1292"/>
                <a:gd name="T79" fmla="*/ 1134 h 1262"/>
                <a:gd name="T80" fmla="*/ 782 w 1292"/>
                <a:gd name="T81" fmla="*/ 1212 h 1262"/>
                <a:gd name="T82" fmla="*/ 878 w 1292"/>
                <a:gd name="T83" fmla="*/ 1245 h 1262"/>
                <a:gd name="T84" fmla="*/ 973 w 1292"/>
                <a:gd name="T85" fmla="*/ 1198 h 1262"/>
                <a:gd name="T86" fmla="*/ 1009 w 1292"/>
                <a:gd name="T87" fmla="*/ 1157 h 1262"/>
                <a:gd name="T88" fmla="*/ 1006 w 1292"/>
                <a:gd name="T89" fmla="*/ 1103 h 1262"/>
                <a:gd name="T90" fmla="*/ 969 w 1292"/>
                <a:gd name="T91" fmla="*/ 1026 h 1262"/>
                <a:gd name="T92" fmla="*/ 1094 w 1292"/>
                <a:gd name="T93" fmla="*/ 871 h 1262"/>
                <a:gd name="T94" fmla="*/ 1175 w 1292"/>
                <a:gd name="T95" fmla="*/ 888 h 1262"/>
                <a:gd name="T96" fmla="*/ 1229 w 1292"/>
                <a:gd name="T97" fmla="*/ 879 h 1262"/>
                <a:gd name="T98" fmla="*/ 1260 w 1292"/>
                <a:gd name="T99" fmla="*/ 834 h 1262"/>
                <a:gd name="T100" fmla="*/ 1283 w 1292"/>
                <a:gd name="T101" fmla="*/ 730 h 1262"/>
                <a:gd name="T102" fmla="*/ 1229 w 1292"/>
                <a:gd name="T103" fmla="*/ 646 h 1262"/>
                <a:gd name="T104" fmla="*/ 979 w 1292"/>
                <a:gd name="T105" fmla="*/ 636 h 1262"/>
                <a:gd name="T106" fmla="*/ 644 w 1292"/>
                <a:gd name="T107" fmla="*/ 972 h 1262"/>
                <a:gd name="T108" fmla="*/ 308 w 1292"/>
                <a:gd name="T109" fmla="*/ 636 h 1262"/>
                <a:gd name="T110" fmla="*/ 644 w 1292"/>
                <a:gd name="T111" fmla="*/ 301 h 1262"/>
                <a:gd name="T112" fmla="*/ 979 w 1292"/>
                <a:gd name="T113" fmla="*/ 636 h 1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292" h="1262">
                  <a:moveTo>
                    <a:pt x="1229" y="646"/>
                  </a:moveTo>
                  <a:cubicBezTo>
                    <a:pt x="1151" y="628"/>
                    <a:pt x="1151" y="628"/>
                    <a:pt x="1151" y="628"/>
                  </a:cubicBezTo>
                  <a:cubicBezTo>
                    <a:pt x="1150" y="559"/>
                    <a:pt x="1135" y="491"/>
                    <a:pt x="1107" y="428"/>
                  </a:cubicBezTo>
                  <a:cubicBezTo>
                    <a:pt x="1166" y="380"/>
                    <a:pt x="1166" y="380"/>
                    <a:pt x="1166" y="380"/>
                  </a:cubicBezTo>
                  <a:cubicBezTo>
                    <a:pt x="1181" y="368"/>
                    <a:pt x="1191" y="351"/>
                    <a:pt x="1192" y="332"/>
                  </a:cubicBezTo>
                  <a:cubicBezTo>
                    <a:pt x="1194" y="313"/>
                    <a:pt x="1189" y="294"/>
                    <a:pt x="1177" y="280"/>
                  </a:cubicBezTo>
                  <a:cubicBezTo>
                    <a:pt x="1110" y="197"/>
                    <a:pt x="1110" y="197"/>
                    <a:pt x="1110" y="197"/>
                  </a:cubicBezTo>
                  <a:cubicBezTo>
                    <a:pt x="1085" y="166"/>
                    <a:pt x="1040" y="162"/>
                    <a:pt x="1010" y="186"/>
                  </a:cubicBezTo>
                  <a:cubicBezTo>
                    <a:pt x="952" y="233"/>
                    <a:pt x="952" y="233"/>
                    <a:pt x="952" y="233"/>
                  </a:cubicBezTo>
                  <a:cubicBezTo>
                    <a:pt x="897" y="190"/>
                    <a:pt x="835" y="160"/>
                    <a:pt x="768" y="144"/>
                  </a:cubicBezTo>
                  <a:cubicBezTo>
                    <a:pt x="768" y="71"/>
                    <a:pt x="768" y="71"/>
                    <a:pt x="768" y="71"/>
                  </a:cubicBezTo>
                  <a:cubicBezTo>
                    <a:pt x="768" y="32"/>
                    <a:pt x="736" y="0"/>
                    <a:pt x="697" y="0"/>
                  </a:cubicBezTo>
                  <a:cubicBezTo>
                    <a:pt x="590" y="0"/>
                    <a:pt x="590" y="0"/>
                    <a:pt x="590" y="0"/>
                  </a:cubicBezTo>
                  <a:cubicBezTo>
                    <a:pt x="551" y="0"/>
                    <a:pt x="519" y="32"/>
                    <a:pt x="519" y="71"/>
                  </a:cubicBezTo>
                  <a:cubicBezTo>
                    <a:pt x="519" y="144"/>
                    <a:pt x="519" y="144"/>
                    <a:pt x="519" y="144"/>
                  </a:cubicBezTo>
                  <a:cubicBezTo>
                    <a:pt x="450" y="161"/>
                    <a:pt x="387" y="192"/>
                    <a:pt x="331" y="236"/>
                  </a:cubicBezTo>
                  <a:cubicBezTo>
                    <a:pt x="331" y="236"/>
                    <a:pt x="331" y="236"/>
                    <a:pt x="331" y="236"/>
                  </a:cubicBezTo>
                  <a:cubicBezTo>
                    <a:pt x="273" y="190"/>
                    <a:pt x="273" y="190"/>
                    <a:pt x="273" y="190"/>
                  </a:cubicBezTo>
                  <a:cubicBezTo>
                    <a:pt x="258" y="178"/>
                    <a:pt x="240" y="173"/>
                    <a:pt x="221" y="175"/>
                  </a:cubicBezTo>
                  <a:cubicBezTo>
                    <a:pt x="202" y="177"/>
                    <a:pt x="185" y="186"/>
                    <a:pt x="173" y="201"/>
                  </a:cubicBezTo>
                  <a:cubicBezTo>
                    <a:pt x="107" y="284"/>
                    <a:pt x="107" y="284"/>
                    <a:pt x="107" y="284"/>
                  </a:cubicBezTo>
                  <a:cubicBezTo>
                    <a:pt x="82" y="315"/>
                    <a:pt x="87" y="360"/>
                    <a:pt x="118" y="384"/>
                  </a:cubicBezTo>
                  <a:cubicBezTo>
                    <a:pt x="178" y="432"/>
                    <a:pt x="178" y="432"/>
                    <a:pt x="178" y="432"/>
                  </a:cubicBezTo>
                  <a:cubicBezTo>
                    <a:pt x="150" y="496"/>
                    <a:pt x="136" y="563"/>
                    <a:pt x="136" y="633"/>
                  </a:cubicBezTo>
                  <a:cubicBezTo>
                    <a:pt x="58" y="651"/>
                    <a:pt x="58" y="651"/>
                    <a:pt x="58" y="651"/>
                  </a:cubicBezTo>
                  <a:cubicBezTo>
                    <a:pt x="39" y="655"/>
                    <a:pt x="23" y="666"/>
                    <a:pt x="13" y="682"/>
                  </a:cubicBezTo>
                  <a:cubicBezTo>
                    <a:pt x="3" y="698"/>
                    <a:pt x="0" y="718"/>
                    <a:pt x="5" y="736"/>
                  </a:cubicBezTo>
                  <a:cubicBezTo>
                    <a:pt x="29" y="840"/>
                    <a:pt x="29" y="840"/>
                    <a:pt x="29" y="840"/>
                  </a:cubicBezTo>
                  <a:cubicBezTo>
                    <a:pt x="37" y="878"/>
                    <a:pt x="76" y="902"/>
                    <a:pt x="114" y="893"/>
                  </a:cubicBezTo>
                  <a:cubicBezTo>
                    <a:pt x="195" y="874"/>
                    <a:pt x="195" y="874"/>
                    <a:pt x="195" y="874"/>
                  </a:cubicBezTo>
                  <a:cubicBezTo>
                    <a:pt x="227" y="934"/>
                    <a:pt x="269" y="986"/>
                    <a:pt x="322" y="1029"/>
                  </a:cubicBezTo>
                  <a:cubicBezTo>
                    <a:pt x="322" y="1029"/>
                    <a:pt x="322" y="1029"/>
                    <a:pt x="322" y="1029"/>
                  </a:cubicBezTo>
                  <a:cubicBezTo>
                    <a:pt x="285" y="1106"/>
                    <a:pt x="285" y="1106"/>
                    <a:pt x="285" y="1106"/>
                  </a:cubicBezTo>
                  <a:cubicBezTo>
                    <a:pt x="277" y="1123"/>
                    <a:pt x="276" y="1143"/>
                    <a:pt x="282" y="1160"/>
                  </a:cubicBezTo>
                  <a:cubicBezTo>
                    <a:pt x="288" y="1178"/>
                    <a:pt x="301" y="1193"/>
                    <a:pt x="318" y="1201"/>
                  </a:cubicBezTo>
                  <a:cubicBezTo>
                    <a:pt x="414" y="1247"/>
                    <a:pt x="414" y="1247"/>
                    <a:pt x="414" y="1247"/>
                  </a:cubicBezTo>
                  <a:cubicBezTo>
                    <a:pt x="424" y="1252"/>
                    <a:pt x="435" y="1254"/>
                    <a:pt x="445" y="1254"/>
                  </a:cubicBezTo>
                  <a:cubicBezTo>
                    <a:pt x="472" y="1254"/>
                    <a:pt x="497" y="1239"/>
                    <a:pt x="509" y="1213"/>
                  </a:cubicBezTo>
                  <a:cubicBezTo>
                    <a:pt x="547" y="1135"/>
                    <a:pt x="547" y="1135"/>
                    <a:pt x="547" y="1135"/>
                  </a:cubicBezTo>
                  <a:cubicBezTo>
                    <a:pt x="612" y="1147"/>
                    <a:pt x="680" y="1147"/>
                    <a:pt x="744" y="1134"/>
                  </a:cubicBezTo>
                  <a:cubicBezTo>
                    <a:pt x="782" y="1212"/>
                    <a:pt x="782" y="1212"/>
                    <a:pt x="782" y="1212"/>
                  </a:cubicBezTo>
                  <a:cubicBezTo>
                    <a:pt x="800" y="1247"/>
                    <a:pt x="842" y="1262"/>
                    <a:pt x="878" y="1245"/>
                  </a:cubicBezTo>
                  <a:cubicBezTo>
                    <a:pt x="973" y="1198"/>
                    <a:pt x="973" y="1198"/>
                    <a:pt x="973" y="1198"/>
                  </a:cubicBezTo>
                  <a:cubicBezTo>
                    <a:pt x="990" y="1190"/>
                    <a:pt x="1003" y="1175"/>
                    <a:pt x="1009" y="1157"/>
                  </a:cubicBezTo>
                  <a:cubicBezTo>
                    <a:pt x="1015" y="1139"/>
                    <a:pt x="1014" y="1120"/>
                    <a:pt x="1006" y="1103"/>
                  </a:cubicBezTo>
                  <a:cubicBezTo>
                    <a:pt x="969" y="1026"/>
                    <a:pt x="969" y="1026"/>
                    <a:pt x="969" y="1026"/>
                  </a:cubicBezTo>
                  <a:cubicBezTo>
                    <a:pt x="1020" y="983"/>
                    <a:pt x="1063" y="931"/>
                    <a:pt x="1094" y="871"/>
                  </a:cubicBezTo>
                  <a:cubicBezTo>
                    <a:pt x="1175" y="888"/>
                    <a:pt x="1175" y="888"/>
                    <a:pt x="1175" y="888"/>
                  </a:cubicBezTo>
                  <a:cubicBezTo>
                    <a:pt x="1193" y="893"/>
                    <a:pt x="1213" y="889"/>
                    <a:pt x="1229" y="879"/>
                  </a:cubicBezTo>
                  <a:cubicBezTo>
                    <a:pt x="1245" y="869"/>
                    <a:pt x="1256" y="853"/>
                    <a:pt x="1260" y="834"/>
                  </a:cubicBezTo>
                  <a:cubicBezTo>
                    <a:pt x="1283" y="730"/>
                    <a:pt x="1283" y="730"/>
                    <a:pt x="1283" y="730"/>
                  </a:cubicBezTo>
                  <a:cubicBezTo>
                    <a:pt x="1292" y="692"/>
                    <a:pt x="1267" y="654"/>
                    <a:pt x="1229" y="646"/>
                  </a:cubicBezTo>
                  <a:close/>
                  <a:moveTo>
                    <a:pt x="979" y="636"/>
                  </a:moveTo>
                  <a:cubicBezTo>
                    <a:pt x="979" y="821"/>
                    <a:pt x="829" y="972"/>
                    <a:pt x="644" y="972"/>
                  </a:cubicBezTo>
                  <a:cubicBezTo>
                    <a:pt x="459" y="972"/>
                    <a:pt x="308" y="821"/>
                    <a:pt x="308" y="636"/>
                  </a:cubicBezTo>
                  <a:cubicBezTo>
                    <a:pt x="308" y="451"/>
                    <a:pt x="459" y="301"/>
                    <a:pt x="644" y="301"/>
                  </a:cubicBezTo>
                  <a:cubicBezTo>
                    <a:pt x="829" y="301"/>
                    <a:pt x="979" y="451"/>
                    <a:pt x="979" y="636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miter lim="800000"/>
            </a:ln>
            <a:effectLst/>
            <a:extLst/>
          </p:spPr>
          <p:txBody>
            <a:bodyPr rtlCol="0" anchor="ctr"/>
            <a:lstStyle/>
            <a:p>
              <a:pPr algn="ctr"/>
              <a:endParaRPr lang="en-US">
                <a:solidFill>
                  <a:sysClr val="window" lastClr="FFFFFF"/>
                </a:solidFill>
                <a:latin typeface="Calibri" panose="020F0502020204030204"/>
              </a:endParaRPr>
            </a:p>
          </p:txBody>
        </p:sp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821B47D1-E5BB-42B5-ABF9-6F582E5E11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46703" y="3114935"/>
              <a:ext cx="895403" cy="872770"/>
            </a:xfrm>
            <a:custGeom>
              <a:avLst/>
              <a:gdLst>
                <a:gd name="T0" fmla="*/ 455 w 479"/>
                <a:gd name="T1" fmla="*/ 239 h 467"/>
                <a:gd name="T2" fmla="*/ 427 w 479"/>
                <a:gd name="T3" fmla="*/ 232 h 467"/>
                <a:gd name="T4" fmla="*/ 410 w 479"/>
                <a:gd name="T5" fmla="*/ 158 h 467"/>
                <a:gd name="T6" fmla="*/ 432 w 479"/>
                <a:gd name="T7" fmla="*/ 140 h 467"/>
                <a:gd name="T8" fmla="*/ 442 w 479"/>
                <a:gd name="T9" fmla="*/ 123 h 467"/>
                <a:gd name="T10" fmla="*/ 436 w 479"/>
                <a:gd name="T11" fmla="*/ 103 h 467"/>
                <a:gd name="T12" fmla="*/ 411 w 479"/>
                <a:gd name="T13" fmla="*/ 73 h 467"/>
                <a:gd name="T14" fmla="*/ 374 w 479"/>
                <a:gd name="T15" fmla="*/ 69 h 467"/>
                <a:gd name="T16" fmla="*/ 353 w 479"/>
                <a:gd name="T17" fmla="*/ 86 h 467"/>
                <a:gd name="T18" fmla="*/ 285 w 479"/>
                <a:gd name="T19" fmla="*/ 53 h 467"/>
                <a:gd name="T20" fmla="*/ 285 w 479"/>
                <a:gd name="T21" fmla="*/ 26 h 467"/>
                <a:gd name="T22" fmla="*/ 258 w 479"/>
                <a:gd name="T23" fmla="*/ 0 h 467"/>
                <a:gd name="T24" fmla="*/ 219 w 479"/>
                <a:gd name="T25" fmla="*/ 0 h 467"/>
                <a:gd name="T26" fmla="*/ 192 w 479"/>
                <a:gd name="T27" fmla="*/ 26 h 467"/>
                <a:gd name="T28" fmla="*/ 192 w 479"/>
                <a:gd name="T29" fmla="*/ 53 h 467"/>
                <a:gd name="T30" fmla="*/ 123 w 479"/>
                <a:gd name="T31" fmla="*/ 87 h 467"/>
                <a:gd name="T32" fmla="*/ 123 w 479"/>
                <a:gd name="T33" fmla="*/ 87 h 467"/>
                <a:gd name="T34" fmla="*/ 101 w 479"/>
                <a:gd name="T35" fmla="*/ 70 h 467"/>
                <a:gd name="T36" fmla="*/ 82 w 479"/>
                <a:gd name="T37" fmla="*/ 64 h 467"/>
                <a:gd name="T38" fmla="*/ 64 w 479"/>
                <a:gd name="T39" fmla="*/ 74 h 467"/>
                <a:gd name="T40" fmla="*/ 40 w 479"/>
                <a:gd name="T41" fmla="*/ 105 h 467"/>
                <a:gd name="T42" fmla="*/ 44 w 479"/>
                <a:gd name="T43" fmla="*/ 142 h 467"/>
                <a:gd name="T44" fmla="*/ 66 w 479"/>
                <a:gd name="T45" fmla="*/ 160 h 467"/>
                <a:gd name="T46" fmla="*/ 50 w 479"/>
                <a:gd name="T47" fmla="*/ 234 h 467"/>
                <a:gd name="T48" fmla="*/ 22 w 479"/>
                <a:gd name="T49" fmla="*/ 241 h 467"/>
                <a:gd name="T50" fmla="*/ 5 w 479"/>
                <a:gd name="T51" fmla="*/ 252 h 467"/>
                <a:gd name="T52" fmla="*/ 2 w 479"/>
                <a:gd name="T53" fmla="*/ 272 h 467"/>
                <a:gd name="T54" fmla="*/ 11 w 479"/>
                <a:gd name="T55" fmla="*/ 311 h 467"/>
                <a:gd name="T56" fmla="*/ 42 w 479"/>
                <a:gd name="T57" fmla="*/ 331 h 467"/>
                <a:gd name="T58" fmla="*/ 72 w 479"/>
                <a:gd name="T59" fmla="*/ 324 h 467"/>
                <a:gd name="T60" fmla="*/ 119 w 479"/>
                <a:gd name="T61" fmla="*/ 381 h 467"/>
                <a:gd name="T62" fmla="*/ 119 w 479"/>
                <a:gd name="T63" fmla="*/ 381 h 467"/>
                <a:gd name="T64" fmla="*/ 106 w 479"/>
                <a:gd name="T65" fmla="*/ 409 h 467"/>
                <a:gd name="T66" fmla="*/ 105 w 479"/>
                <a:gd name="T67" fmla="*/ 430 h 467"/>
                <a:gd name="T68" fmla="*/ 118 w 479"/>
                <a:gd name="T69" fmla="*/ 445 h 467"/>
                <a:gd name="T70" fmla="*/ 154 w 479"/>
                <a:gd name="T71" fmla="*/ 462 h 467"/>
                <a:gd name="T72" fmla="*/ 165 w 479"/>
                <a:gd name="T73" fmla="*/ 464 h 467"/>
                <a:gd name="T74" fmla="*/ 189 w 479"/>
                <a:gd name="T75" fmla="*/ 449 h 467"/>
                <a:gd name="T76" fmla="*/ 203 w 479"/>
                <a:gd name="T77" fmla="*/ 420 h 467"/>
                <a:gd name="T78" fmla="*/ 276 w 479"/>
                <a:gd name="T79" fmla="*/ 420 h 467"/>
                <a:gd name="T80" fmla="*/ 290 w 479"/>
                <a:gd name="T81" fmla="*/ 449 h 467"/>
                <a:gd name="T82" fmla="*/ 325 w 479"/>
                <a:gd name="T83" fmla="*/ 461 h 467"/>
                <a:gd name="T84" fmla="*/ 361 w 479"/>
                <a:gd name="T85" fmla="*/ 443 h 467"/>
                <a:gd name="T86" fmla="*/ 374 w 479"/>
                <a:gd name="T87" fmla="*/ 428 h 467"/>
                <a:gd name="T88" fmla="*/ 373 w 479"/>
                <a:gd name="T89" fmla="*/ 408 h 467"/>
                <a:gd name="T90" fmla="*/ 359 w 479"/>
                <a:gd name="T91" fmla="*/ 380 h 467"/>
                <a:gd name="T92" fmla="*/ 405 w 479"/>
                <a:gd name="T93" fmla="*/ 322 h 467"/>
                <a:gd name="T94" fmla="*/ 435 w 479"/>
                <a:gd name="T95" fmla="*/ 329 h 467"/>
                <a:gd name="T96" fmla="*/ 455 w 479"/>
                <a:gd name="T97" fmla="*/ 325 h 467"/>
                <a:gd name="T98" fmla="*/ 467 w 479"/>
                <a:gd name="T99" fmla="*/ 309 h 467"/>
                <a:gd name="T100" fmla="*/ 475 w 479"/>
                <a:gd name="T101" fmla="*/ 270 h 467"/>
                <a:gd name="T102" fmla="*/ 455 w 479"/>
                <a:gd name="T103" fmla="*/ 239 h 467"/>
                <a:gd name="T104" fmla="*/ 363 w 479"/>
                <a:gd name="T105" fmla="*/ 235 h 467"/>
                <a:gd name="T106" fmla="*/ 239 w 479"/>
                <a:gd name="T107" fmla="*/ 360 h 467"/>
                <a:gd name="T108" fmla="*/ 114 w 479"/>
                <a:gd name="T109" fmla="*/ 235 h 467"/>
                <a:gd name="T110" fmla="*/ 239 w 479"/>
                <a:gd name="T111" fmla="*/ 111 h 467"/>
                <a:gd name="T112" fmla="*/ 363 w 479"/>
                <a:gd name="T113" fmla="*/ 235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79" h="467">
                  <a:moveTo>
                    <a:pt x="455" y="239"/>
                  </a:moveTo>
                  <a:cubicBezTo>
                    <a:pt x="427" y="232"/>
                    <a:pt x="427" y="232"/>
                    <a:pt x="427" y="232"/>
                  </a:cubicBezTo>
                  <a:cubicBezTo>
                    <a:pt x="426" y="207"/>
                    <a:pt x="421" y="182"/>
                    <a:pt x="410" y="158"/>
                  </a:cubicBezTo>
                  <a:cubicBezTo>
                    <a:pt x="432" y="140"/>
                    <a:pt x="432" y="140"/>
                    <a:pt x="432" y="140"/>
                  </a:cubicBezTo>
                  <a:cubicBezTo>
                    <a:pt x="438" y="136"/>
                    <a:pt x="441" y="130"/>
                    <a:pt x="442" y="123"/>
                  </a:cubicBezTo>
                  <a:cubicBezTo>
                    <a:pt x="443" y="116"/>
                    <a:pt x="441" y="109"/>
                    <a:pt x="436" y="103"/>
                  </a:cubicBezTo>
                  <a:cubicBezTo>
                    <a:pt x="411" y="73"/>
                    <a:pt x="411" y="73"/>
                    <a:pt x="411" y="73"/>
                  </a:cubicBezTo>
                  <a:cubicBezTo>
                    <a:pt x="402" y="61"/>
                    <a:pt x="386" y="60"/>
                    <a:pt x="374" y="69"/>
                  </a:cubicBezTo>
                  <a:cubicBezTo>
                    <a:pt x="353" y="86"/>
                    <a:pt x="353" y="86"/>
                    <a:pt x="353" y="86"/>
                  </a:cubicBezTo>
                  <a:cubicBezTo>
                    <a:pt x="333" y="70"/>
                    <a:pt x="310" y="59"/>
                    <a:pt x="285" y="53"/>
                  </a:cubicBezTo>
                  <a:cubicBezTo>
                    <a:pt x="285" y="26"/>
                    <a:pt x="285" y="26"/>
                    <a:pt x="285" y="26"/>
                  </a:cubicBezTo>
                  <a:cubicBezTo>
                    <a:pt x="285" y="11"/>
                    <a:pt x="273" y="0"/>
                    <a:pt x="258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04" y="0"/>
                    <a:pt x="192" y="11"/>
                    <a:pt x="192" y="26"/>
                  </a:cubicBezTo>
                  <a:cubicBezTo>
                    <a:pt x="192" y="53"/>
                    <a:pt x="192" y="53"/>
                    <a:pt x="192" y="53"/>
                  </a:cubicBezTo>
                  <a:cubicBezTo>
                    <a:pt x="167" y="59"/>
                    <a:pt x="144" y="71"/>
                    <a:pt x="123" y="87"/>
                  </a:cubicBezTo>
                  <a:cubicBezTo>
                    <a:pt x="123" y="87"/>
                    <a:pt x="123" y="87"/>
                    <a:pt x="123" y="87"/>
                  </a:cubicBezTo>
                  <a:cubicBezTo>
                    <a:pt x="101" y="70"/>
                    <a:pt x="101" y="70"/>
                    <a:pt x="101" y="70"/>
                  </a:cubicBezTo>
                  <a:cubicBezTo>
                    <a:pt x="96" y="66"/>
                    <a:pt x="89" y="64"/>
                    <a:pt x="82" y="64"/>
                  </a:cubicBezTo>
                  <a:cubicBezTo>
                    <a:pt x="75" y="65"/>
                    <a:pt x="69" y="69"/>
                    <a:pt x="64" y="74"/>
                  </a:cubicBezTo>
                  <a:cubicBezTo>
                    <a:pt x="40" y="105"/>
                    <a:pt x="40" y="105"/>
                    <a:pt x="40" y="105"/>
                  </a:cubicBezTo>
                  <a:cubicBezTo>
                    <a:pt x="31" y="116"/>
                    <a:pt x="33" y="133"/>
                    <a:pt x="44" y="142"/>
                  </a:cubicBezTo>
                  <a:cubicBezTo>
                    <a:pt x="66" y="160"/>
                    <a:pt x="66" y="160"/>
                    <a:pt x="66" y="160"/>
                  </a:cubicBezTo>
                  <a:cubicBezTo>
                    <a:pt x="56" y="183"/>
                    <a:pt x="51" y="208"/>
                    <a:pt x="50" y="234"/>
                  </a:cubicBezTo>
                  <a:cubicBezTo>
                    <a:pt x="22" y="241"/>
                    <a:pt x="22" y="241"/>
                    <a:pt x="22" y="241"/>
                  </a:cubicBezTo>
                  <a:cubicBezTo>
                    <a:pt x="15" y="242"/>
                    <a:pt x="9" y="246"/>
                    <a:pt x="5" y="252"/>
                  </a:cubicBezTo>
                  <a:cubicBezTo>
                    <a:pt x="2" y="258"/>
                    <a:pt x="0" y="266"/>
                    <a:pt x="2" y="272"/>
                  </a:cubicBezTo>
                  <a:cubicBezTo>
                    <a:pt x="11" y="311"/>
                    <a:pt x="11" y="311"/>
                    <a:pt x="11" y="311"/>
                  </a:cubicBezTo>
                  <a:cubicBezTo>
                    <a:pt x="14" y="325"/>
                    <a:pt x="28" y="334"/>
                    <a:pt x="42" y="331"/>
                  </a:cubicBezTo>
                  <a:cubicBezTo>
                    <a:pt x="72" y="324"/>
                    <a:pt x="72" y="324"/>
                    <a:pt x="72" y="324"/>
                  </a:cubicBezTo>
                  <a:cubicBezTo>
                    <a:pt x="84" y="346"/>
                    <a:pt x="100" y="365"/>
                    <a:pt x="119" y="381"/>
                  </a:cubicBezTo>
                  <a:cubicBezTo>
                    <a:pt x="119" y="381"/>
                    <a:pt x="119" y="381"/>
                    <a:pt x="119" y="381"/>
                  </a:cubicBezTo>
                  <a:cubicBezTo>
                    <a:pt x="106" y="409"/>
                    <a:pt x="106" y="409"/>
                    <a:pt x="106" y="409"/>
                  </a:cubicBezTo>
                  <a:cubicBezTo>
                    <a:pt x="103" y="416"/>
                    <a:pt x="102" y="423"/>
                    <a:pt x="105" y="430"/>
                  </a:cubicBezTo>
                  <a:cubicBezTo>
                    <a:pt x="107" y="436"/>
                    <a:pt x="112" y="442"/>
                    <a:pt x="118" y="445"/>
                  </a:cubicBezTo>
                  <a:cubicBezTo>
                    <a:pt x="154" y="462"/>
                    <a:pt x="154" y="462"/>
                    <a:pt x="154" y="462"/>
                  </a:cubicBezTo>
                  <a:cubicBezTo>
                    <a:pt x="157" y="463"/>
                    <a:pt x="161" y="464"/>
                    <a:pt x="165" y="464"/>
                  </a:cubicBezTo>
                  <a:cubicBezTo>
                    <a:pt x="175" y="464"/>
                    <a:pt x="184" y="459"/>
                    <a:pt x="189" y="449"/>
                  </a:cubicBezTo>
                  <a:cubicBezTo>
                    <a:pt x="203" y="420"/>
                    <a:pt x="203" y="420"/>
                    <a:pt x="203" y="420"/>
                  </a:cubicBezTo>
                  <a:cubicBezTo>
                    <a:pt x="227" y="425"/>
                    <a:pt x="252" y="425"/>
                    <a:pt x="276" y="420"/>
                  </a:cubicBezTo>
                  <a:cubicBezTo>
                    <a:pt x="290" y="449"/>
                    <a:pt x="290" y="449"/>
                    <a:pt x="290" y="449"/>
                  </a:cubicBezTo>
                  <a:cubicBezTo>
                    <a:pt x="296" y="462"/>
                    <a:pt x="312" y="467"/>
                    <a:pt x="325" y="461"/>
                  </a:cubicBezTo>
                  <a:cubicBezTo>
                    <a:pt x="361" y="443"/>
                    <a:pt x="361" y="443"/>
                    <a:pt x="361" y="443"/>
                  </a:cubicBezTo>
                  <a:cubicBezTo>
                    <a:pt x="367" y="440"/>
                    <a:pt x="372" y="435"/>
                    <a:pt x="374" y="428"/>
                  </a:cubicBezTo>
                  <a:cubicBezTo>
                    <a:pt x="376" y="422"/>
                    <a:pt x="376" y="414"/>
                    <a:pt x="373" y="408"/>
                  </a:cubicBezTo>
                  <a:cubicBezTo>
                    <a:pt x="359" y="380"/>
                    <a:pt x="359" y="380"/>
                    <a:pt x="359" y="380"/>
                  </a:cubicBezTo>
                  <a:cubicBezTo>
                    <a:pt x="378" y="364"/>
                    <a:pt x="394" y="344"/>
                    <a:pt x="405" y="322"/>
                  </a:cubicBezTo>
                  <a:cubicBezTo>
                    <a:pt x="435" y="329"/>
                    <a:pt x="435" y="329"/>
                    <a:pt x="435" y="329"/>
                  </a:cubicBezTo>
                  <a:cubicBezTo>
                    <a:pt x="442" y="330"/>
                    <a:pt x="449" y="329"/>
                    <a:pt x="455" y="325"/>
                  </a:cubicBezTo>
                  <a:cubicBezTo>
                    <a:pt x="461" y="322"/>
                    <a:pt x="465" y="316"/>
                    <a:pt x="467" y="309"/>
                  </a:cubicBezTo>
                  <a:cubicBezTo>
                    <a:pt x="475" y="270"/>
                    <a:pt x="475" y="270"/>
                    <a:pt x="475" y="270"/>
                  </a:cubicBezTo>
                  <a:cubicBezTo>
                    <a:pt x="479" y="256"/>
                    <a:pt x="470" y="242"/>
                    <a:pt x="455" y="239"/>
                  </a:cubicBezTo>
                  <a:close/>
                  <a:moveTo>
                    <a:pt x="363" y="235"/>
                  </a:moveTo>
                  <a:cubicBezTo>
                    <a:pt x="363" y="304"/>
                    <a:pt x="307" y="360"/>
                    <a:pt x="239" y="360"/>
                  </a:cubicBezTo>
                  <a:cubicBezTo>
                    <a:pt x="170" y="360"/>
                    <a:pt x="114" y="304"/>
                    <a:pt x="114" y="235"/>
                  </a:cubicBezTo>
                  <a:cubicBezTo>
                    <a:pt x="114" y="167"/>
                    <a:pt x="170" y="111"/>
                    <a:pt x="239" y="111"/>
                  </a:cubicBezTo>
                  <a:cubicBezTo>
                    <a:pt x="307" y="111"/>
                    <a:pt x="363" y="167"/>
                    <a:pt x="363" y="235"/>
                  </a:cubicBezTo>
                  <a:close/>
                </a:path>
              </a:pathLst>
            </a:custGeom>
            <a:grpFill/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>
              <a:bevelT w="38100" h="6350"/>
            </a:sp3d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0" name="Freeform 14">
              <a:extLst>
                <a:ext uri="{FF2B5EF4-FFF2-40B4-BE49-F238E27FC236}">
                  <a16:creationId xmlns:a16="http://schemas.microsoft.com/office/drawing/2014/main" id="{D0643848-67F2-4924-8E0A-618BB8C47D6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38373" y="2318550"/>
              <a:ext cx="892574" cy="874185"/>
            </a:xfrm>
            <a:custGeom>
              <a:avLst/>
              <a:gdLst>
                <a:gd name="T0" fmla="*/ 455 w 478"/>
                <a:gd name="T1" fmla="*/ 239 h 468"/>
                <a:gd name="T2" fmla="*/ 426 w 478"/>
                <a:gd name="T3" fmla="*/ 233 h 468"/>
                <a:gd name="T4" fmla="*/ 410 w 478"/>
                <a:gd name="T5" fmla="*/ 159 h 468"/>
                <a:gd name="T6" fmla="*/ 432 w 478"/>
                <a:gd name="T7" fmla="*/ 141 h 468"/>
                <a:gd name="T8" fmla="*/ 442 w 478"/>
                <a:gd name="T9" fmla="*/ 123 h 468"/>
                <a:gd name="T10" fmla="*/ 436 w 478"/>
                <a:gd name="T11" fmla="*/ 104 h 468"/>
                <a:gd name="T12" fmla="*/ 411 w 478"/>
                <a:gd name="T13" fmla="*/ 73 h 468"/>
                <a:gd name="T14" fmla="*/ 374 w 478"/>
                <a:gd name="T15" fmla="*/ 69 h 468"/>
                <a:gd name="T16" fmla="*/ 353 w 478"/>
                <a:gd name="T17" fmla="*/ 87 h 468"/>
                <a:gd name="T18" fmla="*/ 284 w 478"/>
                <a:gd name="T19" fmla="*/ 53 h 468"/>
                <a:gd name="T20" fmla="*/ 284 w 478"/>
                <a:gd name="T21" fmla="*/ 27 h 468"/>
                <a:gd name="T22" fmla="*/ 258 w 478"/>
                <a:gd name="T23" fmla="*/ 0 h 468"/>
                <a:gd name="T24" fmla="*/ 219 w 478"/>
                <a:gd name="T25" fmla="*/ 0 h 468"/>
                <a:gd name="T26" fmla="*/ 192 w 478"/>
                <a:gd name="T27" fmla="*/ 27 h 468"/>
                <a:gd name="T28" fmla="*/ 192 w 478"/>
                <a:gd name="T29" fmla="*/ 54 h 468"/>
                <a:gd name="T30" fmla="*/ 123 w 478"/>
                <a:gd name="T31" fmla="*/ 88 h 468"/>
                <a:gd name="T32" fmla="*/ 123 w 478"/>
                <a:gd name="T33" fmla="*/ 88 h 468"/>
                <a:gd name="T34" fmla="*/ 101 w 478"/>
                <a:gd name="T35" fmla="*/ 71 h 468"/>
                <a:gd name="T36" fmla="*/ 82 w 478"/>
                <a:gd name="T37" fmla="*/ 65 h 468"/>
                <a:gd name="T38" fmla="*/ 64 w 478"/>
                <a:gd name="T39" fmla="*/ 75 h 468"/>
                <a:gd name="T40" fmla="*/ 40 w 478"/>
                <a:gd name="T41" fmla="*/ 106 h 468"/>
                <a:gd name="T42" fmla="*/ 44 w 478"/>
                <a:gd name="T43" fmla="*/ 143 h 468"/>
                <a:gd name="T44" fmla="*/ 66 w 478"/>
                <a:gd name="T45" fmla="*/ 160 h 468"/>
                <a:gd name="T46" fmla="*/ 50 w 478"/>
                <a:gd name="T47" fmla="*/ 235 h 468"/>
                <a:gd name="T48" fmla="*/ 21 w 478"/>
                <a:gd name="T49" fmla="*/ 241 h 468"/>
                <a:gd name="T50" fmla="*/ 5 w 478"/>
                <a:gd name="T51" fmla="*/ 253 h 468"/>
                <a:gd name="T52" fmla="*/ 2 w 478"/>
                <a:gd name="T53" fmla="*/ 273 h 468"/>
                <a:gd name="T54" fmla="*/ 11 w 478"/>
                <a:gd name="T55" fmla="*/ 311 h 468"/>
                <a:gd name="T56" fmla="*/ 42 w 478"/>
                <a:gd name="T57" fmla="*/ 331 h 468"/>
                <a:gd name="T58" fmla="*/ 72 w 478"/>
                <a:gd name="T59" fmla="*/ 324 h 468"/>
                <a:gd name="T60" fmla="*/ 119 w 478"/>
                <a:gd name="T61" fmla="*/ 381 h 468"/>
                <a:gd name="T62" fmla="*/ 119 w 478"/>
                <a:gd name="T63" fmla="*/ 381 h 468"/>
                <a:gd name="T64" fmla="*/ 105 w 478"/>
                <a:gd name="T65" fmla="*/ 410 h 468"/>
                <a:gd name="T66" fmla="*/ 104 w 478"/>
                <a:gd name="T67" fmla="*/ 430 h 468"/>
                <a:gd name="T68" fmla="*/ 118 w 478"/>
                <a:gd name="T69" fmla="*/ 445 h 468"/>
                <a:gd name="T70" fmla="*/ 153 w 478"/>
                <a:gd name="T71" fmla="*/ 462 h 468"/>
                <a:gd name="T72" fmla="*/ 165 w 478"/>
                <a:gd name="T73" fmla="*/ 465 h 468"/>
                <a:gd name="T74" fmla="*/ 189 w 478"/>
                <a:gd name="T75" fmla="*/ 450 h 468"/>
                <a:gd name="T76" fmla="*/ 203 w 478"/>
                <a:gd name="T77" fmla="*/ 421 h 468"/>
                <a:gd name="T78" fmla="*/ 276 w 478"/>
                <a:gd name="T79" fmla="*/ 420 h 468"/>
                <a:gd name="T80" fmla="*/ 290 w 478"/>
                <a:gd name="T81" fmla="*/ 449 h 468"/>
                <a:gd name="T82" fmla="*/ 325 w 478"/>
                <a:gd name="T83" fmla="*/ 461 h 468"/>
                <a:gd name="T84" fmla="*/ 360 w 478"/>
                <a:gd name="T85" fmla="*/ 444 h 468"/>
                <a:gd name="T86" fmla="*/ 374 w 478"/>
                <a:gd name="T87" fmla="*/ 429 h 468"/>
                <a:gd name="T88" fmla="*/ 373 w 478"/>
                <a:gd name="T89" fmla="*/ 409 h 468"/>
                <a:gd name="T90" fmla="*/ 359 w 478"/>
                <a:gd name="T91" fmla="*/ 380 h 468"/>
                <a:gd name="T92" fmla="*/ 405 w 478"/>
                <a:gd name="T93" fmla="*/ 323 h 468"/>
                <a:gd name="T94" fmla="*/ 435 w 478"/>
                <a:gd name="T95" fmla="*/ 329 h 468"/>
                <a:gd name="T96" fmla="*/ 455 w 478"/>
                <a:gd name="T97" fmla="*/ 326 h 468"/>
                <a:gd name="T98" fmla="*/ 467 w 478"/>
                <a:gd name="T99" fmla="*/ 309 h 468"/>
                <a:gd name="T100" fmla="*/ 475 w 478"/>
                <a:gd name="T101" fmla="*/ 271 h 468"/>
                <a:gd name="T102" fmla="*/ 455 w 478"/>
                <a:gd name="T103" fmla="*/ 239 h 468"/>
                <a:gd name="T104" fmla="*/ 363 w 478"/>
                <a:gd name="T105" fmla="*/ 236 h 468"/>
                <a:gd name="T106" fmla="*/ 238 w 478"/>
                <a:gd name="T107" fmla="*/ 360 h 468"/>
                <a:gd name="T108" fmla="*/ 114 w 478"/>
                <a:gd name="T109" fmla="*/ 236 h 468"/>
                <a:gd name="T110" fmla="*/ 238 w 478"/>
                <a:gd name="T111" fmla="*/ 112 h 468"/>
                <a:gd name="T112" fmla="*/ 363 w 478"/>
                <a:gd name="T113" fmla="*/ 236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78" h="468">
                  <a:moveTo>
                    <a:pt x="455" y="239"/>
                  </a:moveTo>
                  <a:cubicBezTo>
                    <a:pt x="426" y="233"/>
                    <a:pt x="426" y="233"/>
                    <a:pt x="426" y="233"/>
                  </a:cubicBezTo>
                  <a:cubicBezTo>
                    <a:pt x="426" y="207"/>
                    <a:pt x="421" y="182"/>
                    <a:pt x="410" y="159"/>
                  </a:cubicBezTo>
                  <a:cubicBezTo>
                    <a:pt x="432" y="141"/>
                    <a:pt x="432" y="141"/>
                    <a:pt x="432" y="141"/>
                  </a:cubicBezTo>
                  <a:cubicBezTo>
                    <a:pt x="438" y="137"/>
                    <a:pt x="441" y="130"/>
                    <a:pt x="442" y="123"/>
                  </a:cubicBezTo>
                  <a:cubicBezTo>
                    <a:pt x="442" y="116"/>
                    <a:pt x="440" y="109"/>
                    <a:pt x="436" y="104"/>
                  </a:cubicBezTo>
                  <a:cubicBezTo>
                    <a:pt x="411" y="73"/>
                    <a:pt x="411" y="73"/>
                    <a:pt x="411" y="73"/>
                  </a:cubicBezTo>
                  <a:cubicBezTo>
                    <a:pt x="402" y="62"/>
                    <a:pt x="385" y="60"/>
                    <a:pt x="374" y="69"/>
                  </a:cubicBezTo>
                  <a:cubicBezTo>
                    <a:pt x="353" y="87"/>
                    <a:pt x="353" y="87"/>
                    <a:pt x="353" y="87"/>
                  </a:cubicBezTo>
                  <a:cubicBezTo>
                    <a:pt x="332" y="71"/>
                    <a:pt x="309" y="60"/>
                    <a:pt x="284" y="53"/>
                  </a:cubicBezTo>
                  <a:cubicBezTo>
                    <a:pt x="284" y="27"/>
                    <a:pt x="284" y="27"/>
                    <a:pt x="284" y="27"/>
                  </a:cubicBezTo>
                  <a:cubicBezTo>
                    <a:pt x="284" y="12"/>
                    <a:pt x="273" y="0"/>
                    <a:pt x="258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04" y="0"/>
                    <a:pt x="192" y="12"/>
                    <a:pt x="192" y="27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67" y="60"/>
                    <a:pt x="143" y="71"/>
                    <a:pt x="123" y="88"/>
                  </a:cubicBezTo>
                  <a:cubicBezTo>
                    <a:pt x="123" y="88"/>
                    <a:pt x="123" y="88"/>
                    <a:pt x="123" y="88"/>
                  </a:cubicBezTo>
                  <a:cubicBezTo>
                    <a:pt x="101" y="71"/>
                    <a:pt x="101" y="71"/>
                    <a:pt x="101" y="71"/>
                  </a:cubicBezTo>
                  <a:cubicBezTo>
                    <a:pt x="96" y="66"/>
                    <a:pt x="89" y="64"/>
                    <a:pt x="82" y="65"/>
                  </a:cubicBezTo>
                  <a:cubicBezTo>
                    <a:pt x="75" y="66"/>
                    <a:pt x="68" y="69"/>
                    <a:pt x="64" y="75"/>
                  </a:cubicBezTo>
                  <a:cubicBezTo>
                    <a:pt x="40" y="106"/>
                    <a:pt x="40" y="106"/>
                    <a:pt x="40" y="106"/>
                  </a:cubicBezTo>
                  <a:cubicBezTo>
                    <a:pt x="30" y="117"/>
                    <a:pt x="32" y="134"/>
                    <a:pt x="44" y="143"/>
                  </a:cubicBezTo>
                  <a:cubicBezTo>
                    <a:pt x="66" y="160"/>
                    <a:pt x="66" y="160"/>
                    <a:pt x="66" y="160"/>
                  </a:cubicBezTo>
                  <a:cubicBezTo>
                    <a:pt x="56" y="184"/>
                    <a:pt x="50" y="209"/>
                    <a:pt x="50" y="235"/>
                  </a:cubicBezTo>
                  <a:cubicBezTo>
                    <a:pt x="21" y="241"/>
                    <a:pt x="21" y="241"/>
                    <a:pt x="21" y="241"/>
                  </a:cubicBezTo>
                  <a:cubicBezTo>
                    <a:pt x="15" y="243"/>
                    <a:pt x="9" y="247"/>
                    <a:pt x="5" y="253"/>
                  </a:cubicBezTo>
                  <a:cubicBezTo>
                    <a:pt x="1" y="259"/>
                    <a:pt x="0" y="266"/>
                    <a:pt x="2" y="273"/>
                  </a:cubicBezTo>
                  <a:cubicBezTo>
                    <a:pt x="11" y="311"/>
                    <a:pt x="11" y="311"/>
                    <a:pt x="11" y="311"/>
                  </a:cubicBezTo>
                  <a:cubicBezTo>
                    <a:pt x="14" y="326"/>
                    <a:pt x="28" y="334"/>
                    <a:pt x="42" y="331"/>
                  </a:cubicBezTo>
                  <a:cubicBezTo>
                    <a:pt x="72" y="324"/>
                    <a:pt x="72" y="324"/>
                    <a:pt x="72" y="324"/>
                  </a:cubicBezTo>
                  <a:cubicBezTo>
                    <a:pt x="84" y="346"/>
                    <a:pt x="100" y="366"/>
                    <a:pt x="119" y="381"/>
                  </a:cubicBezTo>
                  <a:cubicBezTo>
                    <a:pt x="119" y="381"/>
                    <a:pt x="119" y="381"/>
                    <a:pt x="119" y="381"/>
                  </a:cubicBezTo>
                  <a:cubicBezTo>
                    <a:pt x="105" y="410"/>
                    <a:pt x="105" y="410"/>
                    <a:pt x="105" y="410"/>
                  </a:cubicBezTo>
                  <a:cubicBezTo>
                    <a:pt x="102" y="416"/>
                    <a:pt x="102" y="424"/>
                    <a:pt x="104" y="430"/>
                  </a:cubicBezTo>
                  <a:cubicBezTo>
                    <a:pt x="107" y="437"/>
                    <a:pt x="112" y="442"/>
                    <a:pt x="118" y="445"/>
                  </a:cubicBezTo>
                  <a:cubicBezTo>
                    <a:pt x="153" y="462"/>
                    <a:pt x="153" y="462"/>
                    <a:pt x="153" y="462"/>
                  </a:cubicBezTo>
                  <a:cubicBezTo>
                    <a:pt x="157" y="464"/>
                    <a:pt x="161" y="465"/>
                    <a:pt x="165" y="465"/>
                  </a:cubicBezTo>
                  <a:cubicBezTo>
                    <a:pt x="175" y="465"/>
                    <a:pt x="184" y="459"/>
                    <a:pt x="189" y="450"/>
                  </a:cubicBezTo>
                  <a:cubicBezTo>
                    <a:pt x="203" y="421"/>
                    <a:pt x="203" y="421"/>
                    <a:pt x="203" y="421"/>
                  </a:cubicBezTo>
                  <a:cubicBezTo>
                    <a:pt x="227" y="425"/>
                    <a:pt x="252" y="425"/>
                    <a:pt x="276" y="420"/>
                  </a:cubicBezTo>
                  <a:cubicBezTo>
                    <a:pt x="290" y="449"/>
                    <a:pt x="290" y="449"/>
                    <a:pt x="290" y="449"/>
                  </a:cubicBezTo>
                  <a:cubicBezTo>
                    <a:pt x="296" y="462"/>
                    <a:pt x="312" y="468"/>
                    <a:pt x="325" y="461"/>
                  </a:cubicBezTo>
                  <a:cubicBezTo>
                    <a:pt x="360" y="444"/>
                    <a:pt x="360" y="444"/>
                    <a:pt x="360" y="444"/>
                  </a:cubicBezTo>
                  <a:cubicBezTo>
                    <a:pt x="367" y="441"/>
                    <a:pt x="372" y="436"/>
                    <a:pt x="374" y="429"/>
                  </a:cubicBezTo>
                  <a:cubicBezTo>
                    <a:pt x="376" y="422"/>
                    <a:pt x="376" y="415"/>
                    <a:pt x="373" y="409"/>
                  </a:cubicBezTo>
                  <a:cubicBezTo>
                    <a:pt x="359" y="380"/>
                    <a:pt x="359" y="380"/>
                    <a:pt x="359" y="380"/>
                  </a:cubicBezTo>
                  <a:cubicBezTo>
                    <a:pt x="378" y="364"/>
                    <a:pt x="394" y="345"/>
                    <a:pt x="405" y="323"/>
                  </a:cubicBezTo>
                  <a:cubicBezTo>
                    <a:pt x="435" y="329"/>
                    <a:pt x="435" y="329"/>
                    <a:pt x="435" y="329"/>
                  </a:cubicBezTo>
                  <a:cubicBezTo>
                    <a:pt x="442" y="331"/>
                    <a:pt x="449" y="330"/>
                    <a:pt x="455" y="326"/>
                  </a:cubicBezTo>
                  <a:cubicBezTo>
                    <a:pt x="461" y="322"/>
                    <a:pt x="465" y="316"/>
                    <a:pt x="467" y="309"/>
                  </a:cubicBezTo>
                  <a:cubicBezTo>
                    <a:pt x="475" y="271"/>
                    <a:pt x="475" y="271"/>
                    <a:pt x="475" y="271"/>
                  </a:cubicBezTo>
                  <a:cubicBezTo>
                    <a:pt x="478" y="257"/>
                    <a:pt x="469" y="243"/>
                    <a:pt x="455" y="239"/>
                  </a:cubicBezTo>
                  <a:close/>
                  <a:moveTo>
                    <a:pt x="363" y="236"/>
                  </a:moveTo>
                  <a:cubicBezTo>
                    <a:pt x="363" y="304"/>
                    <a:pt x="307" y="360"/>
                    <a:pt x="238" y="360"/>
                  </a:cubicBezTo>
                  <a:cubicBezTo>
                    <a:pt x="170" y="360"/>
                    <a:pt x="114" y="304"/>
                    <a:pt x="114" y="236"/>
                  </a:cubicBezTo>
                  <a:cubicBezTo>
                    <a:pt x="114" y="167"/>
                    <a:pt x="170" y="112"/>
                    <a:pt x="238" y="112"/>
                  </a:cubicBezTo>
                  <a:cubicBezTo>
                    <a:pt x="307" y="112"/>
                    <a:pt x="363" y="167"/>
                    <a:pt x="363" y="236"/>
                  </a:cubicBezTo>
                  <a:close/>
                </a:path>
              </a:pathLst>
            </a:custGeom>
            <a:grpFill/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>
              <a:bevelT w="38100" h="6350"/>
            </a:sp3d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1" name="Oval 16">
              <a:extLst>
                <a:ext uri="{FF2B5EF4-FFF2-40B4-BE49-F238E27FC236}">
                  <a16:creationId xmlns:a16="http://schemas.microsoft.com/office/drawing/2014/main" id="{19DE48AF-C29B-47B1-A979-47BD0F287B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50358" y="5150456"/>
              <a:ext cx="407387" cy="407387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/>
          </p:spPr>
          <p:txBody>
            <a:bodyPr rtlCol="0" anchor="ctr"/>
            <a:lstStyle/>
            <a:p>
              <a:pPr algn="ctr"/>
              <a:endParaRPr lang="en-US">
                <a:solidFill>
                  <a:sysClr val="window" lastClr="FFFFFF"/>
                </a:solidFill>
                <a:latin typeface="Calibri" panose="020F0502020204030204"/>
              </a:endParaRPr>
            </a:p>
          </p:txBody>
        </p:sp>
        <p:sp>
          <p:nvSpPr>
            <p:cNvPr id="12" name="Oval 18">
              <a:extLst>
                <a:ext uri="{FF2B5EF4-FFF2-40B4-BE49-F238E27FC236}">
                  <a16:creationId xmlns:a16="http://schemas.microsoft.com/office/drawing/2014/main" id="{BFFD43C8-A165-4655-B332-9DE41214B1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10357" y="5112263"/>
              <a:ext cx="415874" cy="415874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/>
          </p:spPr>
          <p:txBody>
            <a:bodyPr rtlCol="0" anchor="ctr"/>
            <a:lstStyle/>
            <a:p>
              <a:pPr algn="ctr"/>
              <a:endParaRPr lang="en-US">
                <a:solidFill>
                  <a:sysClr val="window" lastClr="FFFFFF"/>
                </a:solidFill>
                <a:latin typeface="Calibri" panose="020F0502020204030204"/>
              </a:endParaRPr>
            </a:p>
          </p:txBody>
        </p:sp>
        <p:sp>
          <p:nvSpPr>
            <p:cNvPr id="13" name="Oval 20">
              <a:extLst>
                <a:ext uri="{FF2B5EF4-FFF2-40B4-BE49-F238E27FC236}">
                  <a16:creationId xmlns:a16="http://schemas.microsoft.com/office/drawing/2014/main" id="{917C7913-9F13-447B-9201-8F5EDC9E0F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896" y="5112263"/>
              <a:ext cx="414460" cy="415874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/>
          </p:spPr>
          <p:txBody>
            <a:bodyPr rtlCol="0" anchor="ctr"/>
            <a:lstStyle/>
            <a:p>
              <a:pPr algn="ctr"/>
              <a:endParaRPr lang="en-US">
                <a:solidFill>
                  <a:sysClr val="window" lastClr="FFFFFF"/>
                </a:solidFill>
                <a:latin typeface="Calibri" panose="020F0502020204030204"/>
              </a:endParaRPr>
            </a:p>
          </p:txBody>
        </p:sp>
        <p:sp>
          <p:nvSpPr>
            <p:cNvPr id="14" name="Freeform 21">
              <a:extLst>
                <a:ext uri="{FF2B5EF4-FFF2-40B4-BE49-F238E27FC236}">
                  <a16:creationId xmlns:a16="http://schemas.microsoft.com/office/drawing/2014/main" id="{BCFB0EF8-E554-4868-B274-48FDEF120B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1124" y="4522401"/>
              <a:ext cx="942082" cy="919450"/>
            </a:xfrm>
            <a:custGeom>
              <a:avLst/>
              <a:gdLst>
                <a:gd name="T0" fmla="*/ 480 w 504"/>
                <a:gd name="T1" fmla="*/ 252 h 492"/>
                <a:gd name="T2" fmla="*/ 449 w 504"/>
                <a:gd name="T3" fmla="*/ 245 h 492"/>
                <a:gd name="T4" fmla="*/ 432 w 504"/>
                <a:gd name="T5" fmla="*/ 167 h 492"/>
                <a:gd name="T6" fmla="*/ 455 w 504"/>
                <a:gd name="T7" fmla="*/ 148 h 492"/>
                <a:gd name="T8" fmla="*/ 465 w 504"/>
                <a:gd name="T9" fmla="*/ 130 h 492"/>
                <a:gd name="T10" fmla="*/ 459 w 504"/>
                <a:gd name="T11" fmla="*/ 109 h 492"/>
                <a:gd name="T12" fmla="*/ 433 w 504"/>
                <a:gd name="T13" fmla="*/ 77 h 492"/>
                <a:gd name="T14" fmla="*/ 394 w 504"/>
                <a:gd name="T15" fmla="*/ 73 h 492"/>
                <a:gd name="T16" fmla="*/ 372 w 504"/>
                <a:gd name="T17" fmla="*/ 91 h 492"/>
                <a:gd name="T18" fmla="*/ 300 w 504"/>
                <a:gd name="T19" fmla="*/ 56 h 492"/>
                <a:gd name="T20" fmla="*/ 300 w 504"/>
                <a:gd name="T21" fmla="*/ 28 h 492"/>
                <a:gd name="T22" fmla="*/ 272 w 504"/>
                <a:gd name="T23" fmla="*/ 0 h 492"/>
                <a:gd name="T24" fmla="*/ 231 w 504"/>
                <a:gd name="T25" fmla="*/ 0 h 492"/>
                <a:gd name="T26" fmla="*/ 203 w 504"/>
                <a:gd name="T27" fmla="*/ 28 h 492"/>
                <a:gd name="T28" fmla="*/ 203 w 504"/>
                <a:gd name="T29" fmla="*/ 56 h 492"/>
                <a:gd name="T30" fmla="*/ 130 w 504"/>
                <a:gd name="T31" fmla="*/ 92 h 492"/>
                <a:gd name="T32" fmla="*/ 129 w 504"/>
                <a:gd name="T33" fmla="*/ 92 h 492"/>
                <a:gd name="T34" fmla="*/ 107 w 504"/>
                <a:gd name="T35" fmla="*/ 74 h 492"/>
                <a:gd name="T36" fmla="*/ 86 w 504"/>
                <a:gd name="T37" fmla="*/ 68 h 492"/>
                <a:gd name="T38" fmla="*/ 68 w 504"/>
                <a:gd name="T39" fmla="*/ 79 h 492"/>
                <a:gd name="T40" fmla="*/ 42 w 504"/>
                <a:gd name="T41" fmla="*/ 111 h 492"/>
                <a:gd name="T42" fmla="*/ 46 w 504"/>
                <a:gd name="T43" fmla="*/ 150 h 492"/>
                <a:gd name="T44" fmla="*/ 70 w 504"/>
                <a:gd name="T45" fmla="*/ 169 h 492"/>
                <a:gd name="T46" fmla="*/ 53 w 504"/>
                <a:gd name="T47" fmla="*/ 247 h 492"/>
                <a:gd name="T48" fmla="*/ 23 w 504"/>
                <a:gd name="T49" fmla="*/ 254 h 492"/>
                <a:gd name="T50" fmla="*/ 6 w 504"/>
                <a:gd name="T51" fmla="*/ 266 h 492"/>
                <a:gd name="T52" fmla="*/ 2 w 504"/>
                <a:gd name="T53" fmla="*/ 287 h 492"/>
                <a:gd name="T54" fmla="*/ 11 w 504"/>
                <a:gd name="T55" fmla="*/ 328 h 492"/>
                <a:gd name="T56" fmla="*/ 45 w 504"/>
                <a:gd name="T57" fmla="*/ 348 h 492"/>
                <a:gd name="T58" fmla="*/ 76 w 504"/>
                <a:gd name="T59" fmla="*/ 341 h 492"/>
                <a:gd name="T60" fmla="*/ 126 w 504"/>
                <a:gd name="T61" fmla="*/ 401 h 492"/>
                <a:gd name="T62" fmla="*/ 126 w 504"/>
                <a:gd name="T63" fmla="*/ 401 h 492"/>
                <a:gd name="T64" fmla="*/ 111 w 504"/>
                <a:gd name="T65" fmla="*/ 431 h 492"/>
                <a:gd name="T66" fmla="*/ 110 w 504"/>
                <a:gd name="T67" fmla="*/ 453 h 492"/>
                <a:gd name="T68" fmla="*/ 125 w 504"/>
                <a:gd name="T69" fmla="*/ 468 h 492"/>
                <a:gd name="T70" fmla="*/ 162 w 504"/>
                <a:gd name="T71" fmla="*/ 486 h 492"/>
                <a:gd name="T72" fmla="*/ 174 w 504"/>
                <a:gd name="T73" fmla="*/ 489 h 492"/>
                <a:gd name="T74" fmla="*/ 199 w 504"/>
                <a:gd name="T75" fmla="*/ 473 h 492"/>
                <a:gd name="T76" fmla="*/ 214 w 504"/>
                <a:gd name="T77" fmla="*/ 443 h 492"/>
                <a:gd name="T78" fmla="*/ 291 w 504"/>
                <a:gd name="T79" fmla="*/ 442 h 492"/>
                <a:gd name="T80" fmla="*/ 305 w 504"/>
                <a:gd name="T81" fmla="*/ 473 h 492"/>
                <a:gd name="T82" fmla="*/ 343 w 504"/>
                <a:gd name="T83" fmla="*/ 486 h 492"/>
                <a:gd name="T84" fmla="*/ 380 w 504"/>
                <a:gd name="T85" fmla="*/ 467 h 492"/>
                <a:gd name="T86" fmla="*/ 394 w 504"/>
                <a:gd name="T87" fmla="*/ 451 h 492"/>
                <a:gd name="T88" fmla="*/ 393 w 504"/>
                <a:gd name="T89" fmla="*/ 430 h 492"/>
                <a:gd name="T90" fmla="*/ 378 w 504"/>
                <a:gd name="T91" fmla="*/ 400 h 492"/>
                <a:gd name="T92" fmla="*/ 427 w 504"/>
                <a:gd name="T93" fmla="*/ 340 h 492"/>
                <a:gd name="T94" fmla="*/ 459 w 504"/>
                <a:gd name="T95" fmla="*/ 347 h 492"/>
                <a:gd name="T96" fmla="*/ 480 w 504"/>
                <a:gd name="T97" fmla="*/ 343 h 492"/>
                <a:gd name="T98" fmla="*/ 492 w 504"/>
                <a:gd name="T99" fmla="*/ 326 h 492"/>
                <a:gd name="T100" fmla="*/ 501 w 504"/>
                <a:gd name="T101" fmla="*/ 285 h 492"/>
                <a:gd name="T102" fmla="*/ 480 w 504"/>
                <a:gd name="T103" fmla="*/ 252 h 492"/>
                <a:gd name="T104" fmla="*/ 371 w 504"/>
                <a:gd name="T105" fmla="*/ 248 h 492"/>
                <a:gd name="T106" fmla="*/ 251 w 504"/>
                <a:gd name="T107" fmla="*/ 368 h 492"/>
                <a:gd name="T108" fmla="*/ 132 w 504"/>
                <a:gd name="T109" fmla="*/ 248 h 492"/>
                <a:gd name="T110" fmla="*/ 251 w 504"/>
                <a:gd name="T111" fmla="*/ 129 h 492"/>
                <a:gd name="T112" fmla="*/ 371 w 504"/>
                <a:gd name="T113" fmla="*/ 248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04" h="492">
                  <a:moveTo>
                    <a:pt x="480" y="252"/>
                  </a:moveTo>
                  <a:cubicBezTo>
                    <a:pt x="449" y="245"/>
                    <a:pt x="449" y="245"/>
                    <a:pt x="449" y="245"/>
                  </a:cubicBezTo>
                  <a:cubicBezTo>
                    <a:pt x="449" y="218"/>
                    <a:pt x="443" y="192"/>
                    <a:pt x="432" y="167"/>
                  </a:cubicBezTo>
                  <a:cubicBezTo>
                    <a:pt x="455" y="148"/>
                    <a:pt x="455" y="148"/>
                    <a:pt x="455" y="148"/>
                  </a:cubicBezTo>
                  <a:cubicBezTo>
                    <a:pt x="461" y="144"/>
                    <a:pt x="465" y="137"/>
                    <a:pt x="465" y="130"/>
                  </a:cubicBezTo>
                  <a:cubicBezTo>
                    <a:pt x="466" y="122"/>
                    <a:pt x="464" y="115"/>
                    <a:pt x="459" y="109"/>
                  </a:cubicBezTo>
                  <a:cubicBezTo>
                    <a:pt x="433" y="77"/>
                    <a:pt x="433" y="77"/>
                    <a:pt x="433" y="77"/>
                  </a:cubicBezTo>
                  <a:cubicBezTo>
                    <a:pt x="424" y="65"/>
                    <a:pt x="406" y="63"/>
                    <a:pt x="394" y="73"/>
                  </a:cubicBezTo>
                  <a:cubicBezTo>
                    <a:pt x="372" y="91"/>
                    <a:pt x="372" y="91"/>
                    <a:pt x="372" y="91"/>
                  </a:cubicBezTo>
                  <a:cubicBezTo>
                    <a:pt x="350" y="74"/>
                    <a:pt x="326" y="63"/>
                    <a:pt x="300" y="56"/>
                  </a:cubicBezTo>
                  <a:cubicBezTo>
                    <a:pt x="300" y="28"/>
                    <a:pt x="300" y="28"/>
                    <a:pt x="300" y="28"/>
                  </a:cubicBezTo>
                  <a:cubicBezTo>
                    <a:pt x="300" y="12"/>
                    <a:pt x="287" y="0"/>
                    <a:pt x="272" y="0"/>
                  </a:cubicBezTo>
                  <a:cubicBezTo>
                    <a:pt x="231" y="0"/>
                    <a:pt x="231" y="0"/>
                    <a:pt x="231" y="0"/>
                  </a:cubicBezTo>
                  <a:cubicBezTo>
                    <a:pt x="215" y="0"/>
                    <a:pt x="203" y="12"/>
                    <a:pt x="203" y="28"/>
                  </a:cubicBezTo>
                  <a:cubicBezTo>
                    <a:pt x="203" y="56"/>
                    <a:pt x="203" y="56"/>
                    <a:pt x="203" y="56"/>
                  </a:cubicBezTo>
                  <a:cubicBezTo>
                    <a:pt x="176" y="63"/>
                    <a:pt x="151" y="75"/>
                    <a:pt x="130" y="92"/>
                  </a:cubicBezTo>
                  <a:cubicBezTo>
                    <a:pt x="129" y="92"/>
                    <a:pt x="129" y="92"/>
                    <a:pt x="129" y="92"/>
                  </a:cubicBezTo>
                  <a:cubicBezTo>
                    <a:pt x="107" y="74"/>
                    <a:pt x="107" y="74"/>
                    <a:pt x="107" y="74"/>
                  </a:cubicBezTo>
                  <a:cubicBezTo>
                    <a:pt x="101" y="69"/>
                    <a:pt x="94" y="67"/>
                    <a:pt x="86" y="68"/>
                  </a:cubicBezTo>
                  <a:cubicBezTo>
                    <a:pt x="79" y="69"/>
                    <a:pt x="72" y="73"/>
                    <a:pt x="68" y="79"/>
                  </a:cubicBezTo>
                  <a:cubicBezTo>
                    <a:pt x="42" y="111"/>
                    <a:pt x="42" y="111"/>
                    <a:pt x="42" y="111"/>
                  </a:cubicBezTo>
                  <a:cubicBezTo>
                    <a:pt x="32" y="123"/>
                    <a:pt x="34" y="140"/>
                    <a:pt x="46" y="150"/>
                  </a:cubicBezTo>
                  <a:cubicBezTo>
                    <a:pt x="70" y="169"/>
                    <a:pt x="70" y="169"/>
                    <a:pt x="70" y="169"/>
                  </a:cubicBezTo>
                  <a:cubicBezTo>
                    <a:pt x="59" y="193"/>
                    <a:pt x="53" y="220"/>
                    <a:pt x="53" y="247"/>
                  </a:cubicBezTo>
                  <a:cubicBezTo>
                    <a:pt x="23" y="254"/>
                    <a:pt x="23" y="254"/>
                    <a:pt x="23" y="254"/>
                  </a:cubicBezTo>
                  <a:cubicBezTo>
                    <a:pt x="16" y="256"/>
                    <a:pt x="10" y="260"/>
                    <a:pt x="6" y="266"/>
                  </a:cubicBezTo>
                  <a:cubicBezTo>
                    <a:pt x="2" y="272"/>
                    <a:pt x="0" y="280"/>
                    <a:pt x="2" y="287"/>
                  </a:cubicBezTo>
                  <a:cubicBezTo>
                    <a:pt x="11" y="328"/>
                    <a:pt x="11" y="328"/>
                    <a:pt x="11" y="328"/>
                  </a:cubicBezTo>
                  <a:cubicBezTo>
                    <a:pt x="15" y="343"/>
                    <a:pt x="30" y="352"/>
                    <a:pt x="45" y="348"/>
                  </a:cubicBezTo>
                  <a:cubicBezTo>
                    <a:pt x="76" y="341"/>
                    <a:pt x="76" y="341"/>
                    <a:pt x="76" y="341"/>
                  </a:cubicBezTo>
                  <a:cubicBezTo>
                    <a:pt x="89" y="364"/>
                    <a:pt x="105" y="385"/>
                    <a:pt x="126" y="401"/>
                  </a:cubicBezTo>
                  <a:cubicBezTo>
                    <a:pt x="126" y="401"/>
                    <a:pt x="126" y="401"/>
                    <a:pt x="126" y="401"/>
                  </a:cubicBezTo>
                  <a:cubicBezTo>
                    <a:pt x="111" y="431"/>
                    <a:pt x="111" y="431"/>
                    <a:pt x="111" y="431"/>
                  </a:cubicBezTo>
                  <a:cubicBezTo>
                    <a:pt x="108" y="438"/>
                    <a:pt x="108" y="446"/>
                    <a:pt x="110" y="453"/>
                  </a:cubicBezTo>
                  <a:cubicBezTo>
                    <a:pt x="113" y="460"/>
                    <a:pt x="118" y="465"/>
                    <a:pt x="125" y="468"/>
                  </a:cubicBezTo>
                  <a:cubicBezTo>
                    <a:pt x="162" y="486"/>
                    <a:pt x="162" y="486"/>
                    <a:pt x="162" y="486"/>
                  </a:cubicBezTo>
                  <a:cubicBezTo>
                    <a:pt x="166" y="488"/>
                    <a:pt x="170" y="489"/>
                    <a:pt x="174" y="489"/>
                  </a:cubicBezTo>
                  <a:cubicBezTo>
                    <a:pt x="184" y="489"/>
                    <a:pt x="194" y="483"/>
                    <a:pt x="199" y="473"/>
                  </a:cubicBezTo>
                  <a:cubicBezTo>
                    <a:pt x="214" y="443"/>
                    <a:pt x="214" y="443"/>
                    <a:pt x="214" y="443"/>
                  </a:cubicBezTo>
                  <a:cubicBezTo>
                    <a:pt x="239" y="448"/>
                    <a:pt x="265" y="447"/>
                    <a:pt x="291" y="442"/>
                  </a:cubicBezTo>
                  <a:cubicBezTo>
                    <a:pt x="305" y="473"/>
                    <a:pt x="305" y="473"/>
                    <a:pt x="305" y="473"/>
                  </a:cubicBezTo>
                  <a:cubicBezTo>
                    <a:pt x="312" y="487"/>
                    <a:pt x="329" y="492"/>
                    <a:pt x="343" y="486"/>
                  </a:cubicBezTo>
                  <a:cubicBezTo>
                    <a:pt x="380" y="467"/>
                    <a:pt x="380" y="467"/>
                    <a:pt x="380" y="467"/>
                  </a:cubicBezTo>
                  <a:cubicBezTo>
                    <a:pt x="387" y="464"/>
                    <a:pt x="392" y="458"/>
                    <a:pt x="394" y="451"/>
                  </a:cubicBezTo>
                  <a:cubicBezTo>
                    <a:pt x="396" y="445"/>
                    <a:pt x="396" y="437"/>
                    <a:pt x="393" y="430"/>
                  </a:cubicBezTo>
                  <a:cubicBezTo>
                    <a:pt x="378" y="400"/>
                    <a:pt x="378" y="400"/>
                    <a:pt x="378" y="400"/>
                  </a:cubicBezTo>
                  <a:cubicBezTo>
                    <a:pt x="398" y="383"/>
                    <a:pt x="415" y="363"/>
                    <a:pt x="427" y="340"/>
                  </a:cubicBezTo>
                  <a:cubicBezTo>
                    <a:pt x="459" y="347"/>
                    <a:pt x="459" y="347"/>
                    <a:pt x="459" y="347"/>
                  </a:cubicBezTo>
                  <a:cubicBezTo>
                    <a:pt x="466" y="348"/>
                    <a:pt x="473" y="347"/>
                    <a:pt x="480" y="343"/>
                  </a:cubicBezTo>
                  <a:cubicBezTo>
                    <a:pt x="486" y="339"/>
                    <a:pt x="490" y="333"/>
                    <a:pt x="492" y="326"/>
                  </a:cubicBezTo>
                  <a:cubicBezTo>
                    <a:pt x="501" y="285"/>
                    <a:pt x="501" y="285"/>
                    <a:pt x="501" y="285"/>
                  </a:cubicBezTo>
                  <a:cubicBezTo>
                    <a:pt x="504" y="270"/>
                    <a:pt x="495" y="255"/>
                    <a:pt x="480" y="252"/>
                  </a:cubicBezTo>
                  <a:close/>
                  <a:moveTo>
                    <a:pt x="371" y="248"/>
                  </a:moveTo>
                  <a:cubicBezTo>
                    <a:pt x="371" y="314"/>
                    <a:pt x="317" y="368"/>
                    <a:pt x="251" y="368"/>
                  </a:cubicBezTo>
                  <a:cubicBezTo>
                    <a:pt x="186" y="368"/>
                    <a:pt x="132" y="314"/>
                    <a:pt x="132" y="248"/>
                  </a:cubicBezTo>
                  <a:cubicBezTo>
                    <a:pt x="132" y="182"/>
                    <a:pt x="186" y="129"/>
                    <a:pt x="251" y="129"/>
                  </a:cubicBezTo>
                  <a:cubicBezTo>
                    <a:pt x="317" y="129"/>
                    <a:pt x="371" y="182"/>
                    <a:pt x="371" y="248"/>
                  </a:cubicBezTo>
                  <a:close/>
                </a:path>
              </a:pathLst>
            </a:custGeom>
            <a:grpFill/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>
              <a:bevelT w="38100" h="6350"/>
            </a:sp3d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5" name="Oval 22">
              <a:extLst>
                <a:ext uri="{FF2B5EF4-FFF2-40B4-BE49-F238E27FC236}">
                  <a16:creationId xmlns:a16="http://schemas.microsoft.com/office/drawing/2014/main" id="{AD7BAA13-0B03-48B2-8DA3-F7C3440AAA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31929" y="4867548"/>
              <a:ext cx="236228" cy="236228"/>
            </a:xfrm>
            <a:prstGeom prst="ellipse">
              <a:avLst/>
            </a:prstGeom>
            <a:grpFill/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>
              <a:bevelT w="38100" h="6350"/>
            </a:sp3d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6" name="Freeform 23">
              <a:extLst>
                <a:ext uri="{FF2B5EF4-FFF2-40B4-BE49-F238E27FC236}">
                  <a16:creationId xmlns:a16="http://schemas.microsoft.com/office/drawing/2014/main" id="{A988D72D-A099-4802-84EA-B2A81BC490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40613" y="2800907"/>
              <a:ext cx="765265" cy="746876"/>
            </a:xfrm>
            <a:custGeom>
              <a:avLst/>
              <a:gdLst>
                <a:gd name="T0" fmla="*/ 389 w 409"/>
                <a:gd name="T1" fmla="*/ 205 h 400"/>
                <a:gd name="T2" fmla="*/ 364 w 409"/>
                <a:gd name="T3" fmla="*/ 200 h 400"/>
                <a:gd name="T4" fmla="*/ 350 w 409"/>
                <a:gd name="T5" fmla="*/ 136 h 400"/>
                <a:gd name="T6" fmla="*/ 369 w 409"/>
                <a:gd name="T7" fmla="*/ 121 h 400"/>
                <a:gd name="T8" fmla="*/ 377 w 409"/>
                <a:gd name="T9" fmla="*/ 106 h 400"/>
                <a:gd name="T10" fmla="*/ 372 w 409"/>
                <a:gd name="T11" fmla="*/ 89 h 400"/>
                <a:gd name="T12" fmla="*/ 351 w 409"/>
                <a:gd name="T13" fmla="*/ 63 h 400"/>
                <a:gd name="T14" fmla="*/ 319 w 409"/>
                <a:gd name="T15" fmla="*/ 60 h 400"/>
                <a:gd name="T16" fmla="*/ 301 w 409"/>
                <a:gd name="T17" fmla="*/ 74 h 400"/>
                <a:gd name="T18" fmla="*/ 243 w 409"/>
                <a:gd name="T19" fmla="*/ 46 h 400"/>
                <a:gd name="T20" fmla="*/ 243 w 409"/>
                <a:gd name="T21" fmla="*/ 23 h 400"/>
                <a:gd name="T22" fmla="*/ 220 w 409"/>
                <a:gd name="T23" fmla="*/ 0 h 400"/>
                <a:gd name="T24" fmla="*/ 186 w 409"/>
                <a:gd name="T25" fmla="*/ 0 h 400"/>
                <a:gd name="T26" fmla="*/ 164 w 409"/>
                <a:gd name="T27" fmla="*/ 23 h 400"/>
                <a:gd name="T28" fmla="*/ 164 w 409"/>
                <a:gd name="T29" fmla="*/ 46 h 400"/>
                <a:gd name="T30" fmla="*/ 104 w 409"/>
                <a:gd name="T31" fmla="*/ 75 h 400"/>
                <a:gd name="T32" fmla="*/ 104 w 409"/>
                <a:gd name="T33" fmla="*/ 75 h 400"/>
                <a:gd name="T34" fmla="*/ 86 w 409"/>
                <a:gd name="T35" fmla="*/ 61 h 400"/>
                <a:gd name="T36" fmla="*/ 69 w 409"/>
                <a:gd name="T37" fmla="*/ 56 h 400"/>
                <a:gd name="T38" fmla="*/ 54 w 409"/>
                <a:gd name="T39" fmla="*/ 64 h 400"/>
                <a:gd name="T40" fmla="*/ 33 w 409"/>
                <a:gd name="T41" fmla="*/ 91 h 400"/>
                <a:gd name="T42" fmla="*/ 37 w 409"/>
                <a:gd name="T43" fmla="*/ 122 h 400"/>
                <a:gd name="T44" fmla="*/ 56 w 409"/>
                <a:gd name="T45" fmla="*/ 137 h 400"/>
                <a:gd name="T46" fmla="*/ 42 w 409"/>
                <a:gd name="T47" fmla="*/ 201 h 400"/>
                <a:gd name="T48" fmla="*/ 18 w 409"/>
                <a:gd name="T49" fmla="*/ 207 h 400"/>
                <a:gd name="T50" fmla="*/ 4 w 409"/>
                <a:gd name="T51" fmla="*/ 217 h 400"/>
                <a:gd name="T52" fmla="*/ 1 w 409"/>
                <a:gd name="T53" fmla="*/ 234 h 400"/>
                <a:gd name="T54" fmla="*/ 8 w 409"/>
                <a:gd name="T55" fmla="*/ 267 h 400"/>
                <a:gd name="T56" fmla="*/ 36 w 409"/>
                <a:gd name="T57" fmla="*/ 283 h 400"/>
                <a:gd name="T58" fmla="*/ 61 w 409"/>
                <a:gd name="T59" fmla="*/ 278 h 400"/>
                <a:gd name="T60" fmla="*/ 101 w 409"/>
                <a:gd name="T61" fmla="*/ 327 h 400"/>
                <a:gd name="T62" fmla="*/ 101 w 409"/>
                <a:gd name="T63" fmla="*/ 327 h 400"/>
                <a:gd name="T64" fmla="*/ 90 w 409"/>
                <a:gd name="T65" fmla="*/ 351 h 400"/>
                <a:gd name="T66" fmla="*/ 89 w 409"/>
                <a:gd name="T67" fmla="*/ 368 h 400"/>
                <a:gd name="T68" fmla="*/ 100 w 409"/>
                <a:gd name="T69" fmla="*/ 381 h 400"/>
                <a:gd name="T70" fmla="*/ 131 w 409"/>
                <a:gd name="T71" fmla="*/ 396 h 400"/>
                <a:gd name="T72" fmla="*/ 140 w 409"/>
                <a:gd name="T73" fmla="*/ 398 h 400"/>
                <a:gd name="T74" fmla="*/ 161 w 409"/>
                <a:gd name="T75" fmla="*/ 385 h 400"/>
                <a:gd name="T76" fmla="*/ 173 w 409"/>
                <a:gd name="T77" fmla="*/ 360 h 400"/>
                <a:gd name="T78" fmla="*/ 235 w 409"/>
                <a:gd name="T79" fmla="*/ 360 h 400"/>
                <a:gd name="T80" fmla="*/ 247 w 409"/>
                <a:gd name="T81" fmla="*/ 385 h 400"/>
                <a:gd name="T82" fmla="*/ 278 w 409"/>
                <a:gd name="T83" fmla="*/ 395 h 400"/>
                <a:gd name="T84" fmla="*/ 308 w 409"/>
                <a:gd name="T85" fmla="*/ 380 h 400"/>
                <a:gd name="T86" fmla="*/ 319 w 409"/>
                <a:gd name="T87" fmla="*/ 367 h 400"/>
                <a:gd name="T88" fmla="*/ 318 w 409"/>
                <a:gd name="T89" fmla="*/ 350 h 400"/>
                <a:gd name="T90" fmla="*/ 306 w 409"/>
                <a:gd name="T91" fmla="*/ 326 h 400"/>
                <a:gd name="T92" fmla="*/ 346 w 409"/>
                <a:gd name="T93" fmla="*/ 276 h 400"/>
                <a:gd name="T94" fmla="*/ 372 w 409"/>
                <a:gd name="T95" fmla="*/ 282 h 400"/>
                <a:gd name="T96" fmla="*/ 389 w 409"/>
                <a:gd name="T97" fmla="*/ 279 h 400"/>
                <a:gd name="T98" fmla="*/ 399 w 409"/>
                <a:gd name="T99" fmla="*/ 265 h 400"/>
                <a:gd name="T100" fmla="*/ 406 w 409"/>
                <a:gd name="T101" fmla="*/ 232 h 400"/>
                <a:gd name="T102" fmla="*/ 389 w 409"/>
                <a:gd name="T103" fmla="*/ 205 h 400"/>
                <a:gd name="T104" fmla="*/ 301 w 409"/>
                <a:gd name="T105" fmla="*/ 202 h 400"/>
                <a:gd name="T106" fmla="*/ 203 w 409"/>
                <a:gd name="T107" fmla="*/ 299 h 400"/>
                <a:gd name="T108" fmla="*/ 106 w 409"/>
                <a:gd name="T109" fmla="*/ 202 h 400"/>
                <a:gd name="T110" fmla="*/ 203 w 409"/>
                <a:gd name="T111" fmla="*/ 105 h 400"/>
                <a:gd name="T112" fmla="*/ 301 w 409"/>
                <a:gd name="T113" fmla="*/ 202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09" h="400">
                  <a:moveTo>
                    <a:pt x="389" y="205"/>
                  </a:moveTo>
                  <a:cubicBezTo>
                    <a:pt x="364" y="200"/>
                    <a:pt x="364" y="200"/>
                    <a:pt x="364" y="200"/>
                  </a:cubicBezTo>
                  <a:cubicBezTo>
                    <a:pt x="364" y="177"/>
                    <a:pt x="359" y="156"/>
                    <a:pt x="350" y="136"/>
                  </a:cubicBezTo>
                  <a:cubicBezTo>
                    <a:pt x="369" y="121"/>
                    <a:pt x="369" y="121"/>
                    <a:pt x="369" y="121"/>
                  </a:cubicBezTo>
                  <a:cubicBezTo>
                    <a:pt x="374" y="117"/>
                    <a:pt x="377" y="112"/>
                    <a:pt x="377" y="106"/>
                  </a:cubicBezTo>
                  <a:cubicBezTo>
                    <a:pt x="378" y="100"/>
                    <a:pt x="376" y="94"/>
                    <a:pt x="372" y="89"/>
                  </a:cubicBezTo>
                  <a:cubicBezTo>
                    <a:pt x="351" y="63"/>
                    <a:pt x="351" y="63"/>
                    <a:pt x="351" y="63"/>
                  </a:cubicBezTo>
                  <a:cubicBezTo>
                    <a:pt x="343" y="53"/>
                    <a:pt x="329" y="52"/>
                    <a:pt x="319" y="60"/>
                  </a:cubicBezTo>
                  <a:cubicBezTo>
                    <a:pt x="301" y="74"/>
                    <a:pt x="301" y="74"/>
                    <a:pt x="301" y="74"/>
                  </a:cubicBezTo>
                  <a:cubicBezTo>
                    <a:pt x="284" y="61"/>
                    <a:pt x="264" y="51"/>
                    <a:pt x="243" y="46"/>
                  </a:cubicBezTo>
                  <a:cubicBezTo>
                    <a:pt x="243" y="23"/>
                    <a:pt x="243" y="23"/>
                    <a:pt x="243" y="23"/>
                  </a:cubicBezTo>
                  <a:cubicBezTo>
                    <a:pt x="243" y="10"/>
                    <a:pt x="233" y="0"/>
                    <a:pt x="220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74" y="0"/>
                    <a:pt x="164" y="10"/>
                    <a:pt x="164" y="23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42" y="51"/>
                    <a:pt x="122" y="61"/>
                    <a:pt x="104" y="75"/>
                  </a:cubicBezTo>
                  <a:cubicBezTo>
                    <a:pt x="104" y="75"/>
                    <a:pt x="104" y="75"/>
                    <a:pt x="104" y="75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1" y="57"/>
                    <a:pt x="75" y="55"/>
                    <a:pt x="69" y="56"/>
                  </a:cubicBezTo>
                  <a:cubicBezTo>
                    <a:pt x="63" y="56"/>
                    <a:pt x="58" y="59"/>
                    <a:pt x="54" y="64"/>
                  </a:cubicBezTo>
                  <a:cubicBezTo>
                    <a:pt x="33" y="91"/>
                    <a:pt x="33" y="91"/>
                    <a:pt x="33" y="91"/>
                  </a:cubicBezTo>
                  <a:cubicBezTo>
                    <a:pt x="26" y="100"/>
                    <a:pt x="27" y="115"/>
                    <a:pt x="37" y="122"/>
                  </a:cubicBezTo>
                  <a:cubicBezTo>
                    <a:pt x="56" y="137"/>
                    <a:pt x="56" y="137"/>
                    <a:pt x="56" y="137"/>
                  </a:cubicBezTo>
                  <a:cubicBezTo>
                    <a:pt x="47" y="158"/>
                    <a:pt x="43" y="179"/>
                    <a:pt x="42" y="201"/>
                  </a:cubicBezTo>
                  <a:cubicBezTo>
                    <a:pt x="18" y="207"/>
                    <a:pt x="18" y="207"/>
                    <a:pt x="18" y="207"/>
                  </a:cubicBezTo>
                  <a:cubicBezTo>
                    <a:pt x="12" y="208"/>
                    <a:pt x="7" y="212"/>
                    <a:pt x="4" y="217"/>
                  </a:cubicBezTo>
                  <a:cubicBezTo>
                    <a:pt x="1" y="222"/>
                    <a:pt x="0" y="228"/>
                    <a:pt x="1" y="234"/>
                  </a:cubicBezTo>
                  <a:cubicBezTo>
                    <a:pt x="8" y="267"/>
                    <a:pt x="8" y="267"/>
                    <a:pt x="8" y="267"/>
                  </a:cubicBezTo>
                  <a:cubicBezTo>
                    <a:pt x="11" y="279"/>
                    <a:pt x="23" y="286"/>
                    <a:pt x="36" y="283"/>
                  </a:cubicBezTo>
                  <a:cubicBezTo>
                    <a:pt x="61" y="278"/>
                    <a:pt x="61" y="278"/>
                    <a:pt x="61" y="278"/>
                  </a:cubicBezTo>
                  <a:cubicBezTo>
                    <a:pt x="71" y="296"/>
                    <a:pt x="85" y="313"/>
                    <a:pt x="101" y="327"/>
                  </a:cubicBezTo>
                  <a:cubicBezTo>
                    <a:pt x="101" y="327"/>
                    <a:pt x="101" y="327"/>
                    <a:pt x="101" y="327"/>
                  </a:cubicBezTo>
                  <a:cubicBezTo>
                    <a:pt x="90" y="351"/>
                    <a:pt x="90" y="351"/>
                    <a:pt x="90" y="351"/>
                  </a:cubicBezTo>
                  <a:cubicBezTo>
                    <a:pt x="87" y="356"/>
                    <a:pt x="87" y="363"/>
                    <a:pt x="89" y="368"/>
                  </a:cubicBezTo>
                  <a:cubicBezTo>
                    <a:pt x="91" y="374"/>
                    <a:pt x="95" y="378"/>
                    <a:pt x="100" y="381"/>
                  </a:cubicBezTo>
                  <a:cubicBezTo>
                    <a:pt x="131" y="396"/>
                    <a:pt x="131" y="396"/>
                    <a:pt x="131" y="396"/>
                  </a:cubicBezTo>
                  <a:cubicBezTo>
                    <a:pt x="134" y="397"/>
                    <a:pt x="137" y="398"/>
                    <a:pt x="140" y="398"/>
                  </a:cubicBezTo>
                  <a:cubicBezTo>
                    <a:pt x="149" y="398"/>
                    <a:pt x="157" y="393"/>
                    <a:pt x="161" y="385"/>
                  </a:cubicBezTo>
                  <a:cubicBezTo>
                    <a:pt x="173" y="360"/>
                    <a:pt x="173" y="360"/>
                    <a:pt x="173" y="360"/>
                  </a:cubicBezTo>
                  <a:cubicBezTo>
                    <a:pt x="193" y="364"/>
                    <a:pt x="215" y="364"/>
                    <a:pt x="235" y="360"/>
                  </a:cubicBezTo>
                  <a:cubicBezTo>
                    <a:pt x="247" y="385"/>
                    <a:pt x="247" y="385"/>
                    <a:pt x="247" y="385"/>
                  </a:cubicBezTo>
                  <a:cubicBezTo>
                    <a:pt x="253" y="396"/>
                    <a:pt x="266" y="400"/>
                    <a:pt x="278" y="395"/>
                  </a:cubicBezTo>
                  <a:cubicBezTo>
                    <a:pt x="308" y="380"/>
                    <a:pt x="308" y="380"/>
                    <a:pt x="308" y="380"/>
                  </a:cubicBezTo>
                  <a:cubicBezTo>
                    <a:pt x="313" y="377"/>
                    <a:pt x="317" y="373"/>
                    <a:pt x="319" y="367"/>
                  </a:cubicBezTo>
                  <a:cubicBezTo>
                    <a:pt x="321" y="362"/>
                    <a:pt x="321" y="355"/>
                    <a:pt x="318" y="350"/>
                  </a:cubicBezTo>
                  <a:cubicBezTo>
                    <a:pt x="306" y="326"/>
                    <a:pt x="306" y="326"/>
                    <a:pt x="306" y="326"/>
                  </a:cubicBezTo>
                  <a:cubicBezTo>
                    <a:pt x="323" y="312"/>
                    <a:pt x="336" y="295"/>
                    <a:pt x="346" y="276"/>
                  </a:cubicBezTo>
                  <a:cubicBezTo>
                    <a:pt x="372" y="282"/>
                    <a:pt x="372" y="282"/>
                    <a:pt x="372" y="282"/>
                  </a:cubicBezTo>
                  <a:cubicBezTo>
                    <a:pt x="378" y="283"/>
                    <a:pt x="384" y="282"/>
                    <a:pt x="389" y="279"/>
                  </a:cubicBezTo>
                  <a:cubicBezTo>
                    <a:pt x="394" y="276"/>
                    <a:pt x="397" y="271"/>
                    <a:pt x="399" y="265"/>
                  </a:cubicBezTo>
                  <a:cubicBezTo>
                    <a:pt x="406" y="232"/>
                    <a:pt x="406" y="232"/>
                    <a:pt x="406" y="232"/>
                  </a:cubicBezTo>
                  <a:cubicBezTo>
                    <a:pt x="409" y="220"/>
                    <a:pt x="401" y="208"/>
                    <a:pt x="389" y="205"/>
                  </a:cubicBezTo>
                  <a:close/>
                  <a:moveTo>
                    <a:pt x="301" y="202"/>
                  </a:moveTo>
                  <a:cubicBezTo>
                    <a:pt x="301" y="256"/>
                    <a:pt x="257" y="299"/>
                    <a:pt x="203" y="299"/>
                  </a:cubicBezTo>
                  <a:cubicBezTo>
                    <a:pt x="150" y="299"/>
                    <a:pt x="106" y="256"/>
                    <a:pt x="106" y="202"/>
                  </a:cubicBezTo>
                  <a:cubicBezTo>
                    <a:pt x="106" y="148"/>
                    <a:pt x="150" y="105"/>
                    <a:pt x="203" y="105"/>
                  </a:cubicBezTo>
                  <a:cubicBezTo>
                    <a:pt x="257" y="105"/>
                    <a:pt x="301" y="149"/>
                    <a:pt x="301" y="202"/>
                  </a:cubicBezTo>
                  <a:close/>
                </a:path>
              </a:pathLst>
            </a:custGeom>
            <a:grpFill/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>
              <a:bevelT w="38100" h="6350"/>
            </a:sp3d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7" name="Oval 24">
              <a:extLst>
                <a:ext uri="{FF2B5EF4-FFF2-40B4-BE49-F238E27FC236}">
                  <a16:creationId xmlns:a16="http://schemas.microsoft.com/office/drawing/2014/main" id="{249A3572-1CEA-4DCE-B598-3FD15C9737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24935" y="3082401"/>
              <a:ext cx="192377" cy="190963"/>
            </a:xfrm>
            <a:prstGeom prst="ellipse">
              <a:avLst/>
            </a:prstGeom>
            <a:grpFill/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>
              <a:bevelT w="38100" h="6350"/>
            </a:sp3d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5AABFFA4-FAB2-4656-952D-BAA930B1F5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46389" y="3915564"/>
              <a:ext cx="895403" cy="872770"/>
            </a:xfrm>
            <a:custGeom>
              <a:avLst/>
              <a:gdLst>
                <a:gd name="T0" fmla="*/ 455 w 479"/>
                <a:gd name="T1" fmla="*/ 239 h 467"/>
                <a:gd name="T2" fmla="*/ 427 w 479"/>
                <a:gd name="T3" fmla="*/ 232 h 467"/>
                <a:gd name="T4" fmla="*/ 410 w 479"/>
                <a:gd name="T5" fmla="*/ 158 h 467"/>
                <a:gd name="T6" fmla="*/ 432 w 479"/>
                <a:gd name="T7" fmla="*/ 140 h 467"/>
                <a:gd name="T8" fmla="*/ 442 w 479"/>
                <a:gd name="T9" fmla="*/ 123 h 467"/>
                <a:gd name="T10" fmla="*/ 436 w 479"/>
                <a:gd name="T11" fmla="*/ 103 h 467"/>
                <a:gd name="T12" fmla="*/ 411 w 479"/>
                <a:gd name="T13" fmla="*/ 73 h 467"/>
                <a:gd name="T14" fmla="*/ 374 w 479"/>
                <a:gd name="T15" fmla="*/ 69 h 467"/>
                <a:gd name="T16" fmla="*/ 353 w 479"/>
                <a:gd name="T17" fmla="*/ 86 h 467"/>
                <a:gd name="T18" fmla="*/ 285 w 479"/>
                <a:gd name="T19" fmla="*/ 53 h 467"/>
                <a:gd name="T20" fmla="*/ 285 w 479"/>
                <a:gd name="T21" fmla="*/ 26 h 467"/>
                <a:gd name="T22" fmla="*/ 258 w 479"/>
                <a:gd name="T23" fmla="*/ 0 h 467"/>
                <a:gd name="T24" fmla="*/ 219 w 479"/>
                <a:gd name="T25" fmla="*/ 0 h 467"/>
                <a:gd name="T26" fmla="*/ 192 w 479"/>
                <a:gd name="T27" fmla="*/ 26 h 467"/>
                <a:gd name="T28" fmla="*/ 192 w 479"/>
                <a:gd name="T29" fmla="*/ 53 h 467"/>
                <a:gd name="T30" fmla="*/ 123 w 479"/>
                <a:gd name="T31" fmla="*/ 87 h 467"/>
                <a:gd name="T32" fmla="*/ 123 w 479"/>
                <a:gd name="T33" fmla="*/ 87 h 467"/>
                <a:gd name="T34" fmla="*/ 101 w 479"/>
                <a:gd name="T35" fmla="*/ 70 h 467"/>
                <a:gd name="T36" fmla="*/ 82 w 479"/>
                <a:gd name="T37" fmla="*/ 64 h 467"/>
                <a:gd name="T38" fmla="*/ 64 w 479"/>
                <a:gd name="T39" fmla="*/ 74 h 467"/>
                <a:gd name="T40" fmla="*/ 40 w 479"/>
                <a:gd name="T41" fmla="*/ 105 h 467"/>
                <a:gd name="T42" fmla="*/ 44 w 479"/>
                <a:gd name="T43" fmla="*/ 142 h 467"/>
                <a:gd name="T44" fmla="*/ 66 w 479"/>
                <a:gd name="T45" fmla="*/ 160 h 467"/>
                <a:gd name="T46" fmla="*/ 50 w 479"/>
                <a:gd name="T47" fmla="*/ 234 h 467"/>
                <a:gd name="T48" fmla="*/ 22 w 479"/>
                <a:gd name="T49" fmla="*/ 241 h 467"/>
                <a:gd name="T50" fmla="*/ 5 w 479"/>
                <a:gd name="T51" fmla="*/ 252 h 467"/>
                <a:gd name="T52" fmla="*/ 2 w 479"/>
                <a:gd name="T53" fmla="*/ 272 h 467"/>
                <a:gd name="T54" fmla="*/ 11 w 479"/>
                <a:gd name="T55" fmla="*/ 311 h 467"/>
                <a:gd name="T56" fmla="*/ 42 w 479"/>
                <a:gd name="T57" fmla="*/ 331 h 467"/>
                <a:gd name="T58" fmla="*/ 72 w 479"/>
                <a:gd name="T59" fmla="*/ 324 h 467"/>
                <a:gd name="T60" fmla="*/ 119 w 479"/>
                <a:gd name="T61" fmla="*/ 381 h 467"/>
                <a:gd name="T62" fmla="*/ 119 w 479"/>
                <a:gd name="T63" fmla="*/ 381 h 467"/>
                <a:gd name="T64" fmla="*/ 106 w 479"/>
                <a:gd name="T65" fmla="*/ 409 h 467"/>
                <a:gd name="T66" fmla="*/ 105 w 479"/>
                <a:gd name="T67" fmla="*/ 430 h 467"/>
                <a:gd name="T68" fmla="*/ 118 w 479"/>
                <a:gd name="T69" fmla="*/ 445 h 467"/>
                <a:gd name="T70" fmla="*/ 154 w 479"/>
                <a:gd name="T71" fmla="*/ 462 h 467"/>
                <a:gd name="T72" fmla="*/ 165 w 479"/>
                <a:gd name="T73" fmla="*/ 464 h 467"/>
                <a:gd name="T74" fmla="*/ 189 w 479"/>
                <a:gd name="T75" fmla="*/ 449 h 467"/>
                <a:gd name="T76" fmla="*/ 203 w 479"/>
                <a:gd name="T77" fmla="*/ 420 h 467"/>
                <a:gd name="T78" fmla="*/ 276 w 479"/>
                <a:gd name="T79" fmla="*/ 420 h 467"/>
                <a:gd name="T80" fmla="*/ 290 w 479"/>
                <a:gd name="T81" fmla="*/ 449 h 467"/>
                <a:gd name="T82" fmla="*/ 325 w 479"/>
                <a:gd name="T83" fmla="*/ 461 h 467"/>
                <a:gd name="T84" fmla="*/ 361 w 479"/>
                <a:gd name="T85" fmla="*/ 443 h 467"/>
                <a:gd name="T86" fmla="*/ 374 w 479"/>
                <a:gd name="T87" fmla="*/ 428 h 467"/>
                <a:gd name="T88" fmla="*/ 373 w 479"/>
                <a:gd name="T89" fmla="*/ 408 h 467"/>
                <a:gd name="T90" fmla="*/ 359 w 479"/>
                <a:gd name="T91" fmla="*/ 380 h 467"/>
                <a:gd name="T92" fmla="*/ 405 w 479"/>
                <a:gd name="T93" fmla="*/ 322 h 467"/>
                <a:gd name="T94" fmla="*/ 435 w 479"/>
                <a:gd name="T95" fmla="*/ 329 h 467"/>
                <a:gd name="T96" fmla="*/ 455 w 479"/>
                <a:gd name="T97" fmla="*/ 325 h 467"/>
                <a:gd name="T98" fmla="*/ 467 w 479"/>
                <a:gd name="T99" fmla="*/ 309 h 467"/>
                <a:gd name="T100" fmla="*/ 475 w 479"/>
                <a:gd name="T101" fmla="*/ 270 h 467"/>
                <a:gd name="T102" fmla="*/ 455 w 479"/>
                <a:gd name="T103" fmla="*/ 239 h 467"/>
                <a:gd name="T104" fmla="*/ 363 w 479"/>
                <a:gd name="T105" fmla="*/ 235 h 467"/>
                <a:gd name="T106" fmla="*/ 239 w 479"/>
                <a:gd name="T107" fmla="*/ 360 h 467"/>
                <a:gd name="T108" fmla="*/ 114 w 479"/>
                <a:gd name="T109" fmla="*/ 235 h 467"/>
                <a:gd name="T110" fmla="*/ 239 w 479"/>
                <a:gd name="T111" fmla="*/ 111 h 467"/>
                <a:gd name="T112" fmla="*/ 363 w 479"/>
                <a:gd name="T113" fmla="*/ 235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79" h="467">
                  <a:moveTo>
                    <a:pt x="455" y="239"/>
                  </a:moveTo>
                  <a:cubicBezTo>
                    <a:pt x="427" y="232"/>
                    <a:pt x="427" y="232"/>
                    <a:pt x="427" y="232"/>
                  </a:cubicBezTo>
                  <a:cubicBezTo>
                    <a:pt x="426" y="207"/>
                    <a:pt x="421" y="182"/>
                    <a:pt x="410" y="158"/>
                  </a:cubicBezTo>
                  <a:cubicBezTo>
                    <a:pt x="432" y="140"/>
                    <a:pt x="432" y="140"/>
                    <a:pt x="432" y="140"/>
                  </a:cubicBezTo>
                  <a:cubicBezTo>
                    <a:pt x="438" y="136"/>
                    <a:pt x="441" y="130"/>
                    <a:pt x="442" y="123"/>
                  </a:cubicBezTo>
                  <a:cubicBezTo>
                    <a:pt x="443" y="116"/>
                    <a:pt x="441" y="109"/>
                    <a:pt x="436" y="103"/>
                  </a:cubicBezTo>
                  <a:cubicBezTo>
                    <a:pt x="411" y="73"/>
                    <a:pt x="411" y="73"/>
                    <a:pt x="411" y="73"/>
                  </a:cubicBezTo>
                  <a:cubicBezTo>
                    <a:pt x="402" y="61"/>
                    <a:pt x="386" y="60"/>
                    <a:pt x="374" y="69"/>
                  </a:cubicBezTo>
                  <a:cubicBezTo>
                    <a:pt x="353" y="86"/>
                    <a:pt x="353" y="86"/>
                    <a:pt x="353" y="86"/>
                  </a:cubicBezTo>
                  <a:cubicBezTo>
                    <a:pt x="333" y="70"/>
                    <a:pt x="310" y="59"/>
                    <a:pt x="285" y="53"/>
                  </a:cubicBezTo>
                  <a:cubicBezTo>
                    <a:pt x="285" y="26"/>
                    <a:pt x="285" y="26"/>
                    <a:pt x="285" y="26"/>
                  </a:cubicBezTo>
                  <a:cubicBezTo>
                    <a:pt x="285" y="11"/>
                    <a:pt x="273" y="0"/>
                    <a:pt x="258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04" y="0"/>
                    <a:pt x="192" y="11"/>
                    <a:pt x="192" y="26"/>
                  </a:cubicBezTo>
                  <a:cubicBezTo>
                    <a:pt x="192" y="53"/>
                    <a:pt x="192" y="53"/>
                    <a:pt x="192" y="53"/>
                  </a:cubicBezTo>
                  <a:cubicBezTo>
                    <a:pt x="167" y="59"/>
                    <a:pt x="144" y="71"/>
                    <a:pt x="123" y="87"/>
                  </a:cubicBezTo>
                  <a:cubicBezTo>
                    <a:pt x="123" y="87"/>
                    <a:pt x="123" y="87"/>
                    <a:pt x="123" y="87"/>
                  </a:cubicBezTo>
                  <a:cubicBezTo>
                    <a:pt x="101" y="70"/>
                    <a:pt x="101" y="70"/>
                    <a:pt x="101" y="70"/>
                  </a:cubicBezTo>
                  <a:cubicBezTo>
                    <a:pt x="96" y="66"/>
                    <a:pt x="89" y="64"/>
                    <a:pt x="82" y="64"/>
                  </a:cubicBezTo>
                  <a:cubicBezTo>
                    <a:pt x="75" y="65"/>
                    <a:pt x="69" y="69"/>
                    <a:pt x="64" y="74"/>
                  </a:cubicBezTo>
                  <a:cubicBezTo>
                    <a:pt x="40" y="105"/>
                    <a:pt x="40" y="105"/>
                    <a:pt x="40" y="105"/>
                  </a:cubicBezTo>
                  <a:cubicBezTo>
                    <a:pt x="31" y="116"/>
                    <a:pt x="33" y="133"/>
                    <a:pt x="44" y="142"/>
                  </a:cubicBezTo>
                  <a:cubicBezTo>
                    <a:pt x="66" y="160"/>
                    <a:pt x="66" y="160"/>
                    <a:pt x="66" y="160"/>
                  </a:cubicBezTo>
                  <a:cubicBezTo>
                    <a:pt x="56" y="183"/>
                    <a:pt x="51" y="208"/>
                    <a:pt x="50" y="234"/>
                  </a:cubicBezTo>
                  <a:cubicBezTo>
                    <a:pt x="22" y="241"/>
                    <a:pt x="22" y="241"/>
                    <a:pt x="22" y="241"/>
                  </a:cubicBezTo>
                  <a:cubicBezTo>
                    <a:pt x="15" y="242"/>
                    <a:pt x="9" y="246"/>
                    <a:pt x="5" y="252"/>
                  </a:cubicBezTo>
                  <a:cubicBezTo>
                    <a:pt x="2" y="258"/>
                    <a:pt x="0" y="266"/>
                    <a:pt x="2" y="272"/>
                  </a:cubicBezTo>
                  <a:cubicBezTo>
                    <a:pt x="11" y="311"/>
                    <a:pt x="11" y="311"/>
                    <a:pt x="11" y="311"/>
                  </a:cubicBezTo>
                  <a:cubicBezTo>
                    <a:pt x="14" y="325"/>
                    <a:pt x="28" y="334"/>
                    <a:pt x="42" y="331"/>
                  </a:cubicBezTo>
                  <a:cubicBezTo>
                    <a:pt x="72" y="324"/>
                    <a:pt x="72" y="324"/>
                    <a:pt x="72" y="324"/>
                  </a:cubicBezTo>
                  <a:cubicBezTo>
                    <a:pt x="84" y="346"/>
                    <a:pt x="100" y="365"/>
                    <a:pt x="119" y="381"/>
                  </a:cubicBezTo>
                  <a:cubicBezTo>
                    <a:pt x="119" y="381"/>
                    <a:pt x="119" y="381"/>
                    <a:pt x="119" y="381"/>
                  </a:cubicBezTo>
                  <a:cubicBezTo>
                    <a:pt x="106" y="409"/>
                    <a:pt x="106" y="409"/>
                    <a:pt x="106" y="409"/>
                  </a:cubicBezTo>
                  <a:cubicBezTo>
                    <a:pt x="103" y="416"/>
                    <a:pt x="102" y="423"/>
                    <a:pt x="105" y="430"/>
                  </a:cubicBezTo>
                  <a:cubicBezTo>
                    <a:pt x="107" y="436"/>
                    <a:pt x="112" y="442"/>
                    <a:pt x="118" y="445"/>
                  </a:cubicBezTo>
                  <a:cubicBezTo>
                    <a:pt x="154" y="462"/>
                    <a:pt x="154" y="462"/>
                    <a:pt x="154" y="462"/>
                  </a:cubicBezTo>
                  <a:cubicBezTo>
                    <a:pt x="157" y="463"/>
                    <a:pt x="161" y="464"/>
                    <a:pt x="165" y="464"/>
                  </a:cubicBezTo>
                  <a:cubicBezTo>
                    <a:pt x="175" y="464"/>
                    <a:pt x="184" y="459"/>
                    <a:pt x="189" y="449"/>
                  </a:cubicBezTo>
                  <a:cubicBezTo>
                    <a:pt x="203" y="420"/>
                    <a:pt x="203" y="420"/>
                    <a:pt x="203" y="420"/>
                  </a:cubicBezTo>
                  <a:cubicBezTo>
                    <a:pt x="227" y="425"/>
                    <a:pt x="252" y="425"/>
                    <a:pt x="276" y="420"/>
                  </a:cubicBezTo>
                  <a:cubicBezTo>
                    <a:pt x="290" y="449"/>
                    <a:pt x="290" y="449"/>
                    <a:pt x="290" y="449"/>
                  </a:cubicBezTo>
                  <a:cubicBezTo>
                    <a:pt x="296" y="462"/>
                    <a:pt x="312" y="467"/>
                    <a:pt x="325" y="461"/>
                  </a:cubicBezTo>
                  <a:cubicBezTo>
                    <a:pt x="361" y="443"/>
                    <a:pt x="361" y="443"/>
                    <a:pt x="361" y="443"/>
                  </a:cubicBezTo>
                  <a:cubicBezTo>
                    <a:pt x="367" y="440"/>
                    <a:pt x="372" y="435"/>
                    <a:pt x="374" y="428"/>
                  </a:cubicBezTo>
                  <a:cubicBezTo>
                    <a:pt x="376" y="422"/>
                    <a:pt x="376" y="414"/>
                    <a:pt x="373" y="408"/>
                  </a:cubicBezTo>
                  <a:cubicBezTo>
                    <a:pt x="359" y="380"/>
                    <a:pt x="359" y="380"/>
                    <a:pt x="359" y="380"/>
                  </a:cubicBezTo>
                  <a:cubicBezTo>
                    <a:pt x="378" y="364"/>
                    <a:pt x="394" y="344"/>
                    <a:pt x="405" y="322"/>
                  </a:cubicBezTo>
                  <a:cubicBezTo>
                    <a:pt x="435" y="329"/>
                    <a:pt x="435" y="329"/>
                    <a:pt x="435" y="329"/>
                  </a:cubicBezTo>
                  <a:cubicBezTo>
                    <a:pt x="442" y="330"/>
                    <a:pt x="449" y="329"/>
                    <a:pt x="455" y="325"/>
                  </a:cubicBezTo>
                  <a:cubicBezTo>
                    <a:pt x="461" y="322"/>
                    <a:pt x="465" y="316"/>
                    <a:pt x="467" y="309"/>
                  </a:cubicBezTo>
                  <a:cubicBezTo>
                    <a:pt x="475" y="270"/>
                    <a:pt x="475" y="270"/>
                    <a:pt x="475" y="270"/>
                  </a:cubicBezTo>
                  <a:cubicBezTo>
                    <a:pt x="479" y="256"/>
                    <a:pt x="470" y="242"/>
                    <a:pt x="455" y="239"/>
                  </a:cubicBezTo>
                  <a:close/>
                  <a:moveTo>
                    <a:pt x="363" y="235"/>
                  </a:moveTo>
                  <a:cubicBezTo>
                    <a:pt x="363" y="304"/>
                    <a:pt x="307" y="360"/>
                    <a:pt x="239" y="360"/>
                  </a:cubicBezTo>
                  <a:cubicBezTo>
                    <a:pt x="170" y="360"/>
                    <a:pt x="114" y="304"/>
                    <a:pt x="114" y="235"/>
                  </a:cubicBezTo>
                  <a:cubicBezTo>
                    <a:pt x="114" y="167"/>
                    <a:pt x="170" y="111"/>
                    <a:pt x="239" y="111"/>
                  </a:cubicBezTo>
                  <a:cubicBezTo>
                    <a:pt x="307" y="111"/>
                    <a:pt x="363" y="167"/>
                    <a:pt x="363" y="235"/>
                  </a:cubicBezTo>
                  <a:close/>
                </a:path>
              </a:pathLst>
            </a:custGeom>
            <a:grpFill/>
            <a:ln>
              <a:noFill/>
            </a:ln>
            <a:effectLst/>
            <a:scene3d>
              <a:camera prst="orthographicFront"/>
              <a:lightRig rig="threePt" dir="t"/>
            </a:scene3d>
            <a:sp3d prstMaterial="softEdge">
              <a:bevelT w="38100" h="6350"/>
            </a:sp3d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Freeform 6">
            <a:extLst>
              <a:ext uri="{FF2B5EF4-FFF2-40B4-BE49-F238E27FC236}">
                <a16:creationId xmlns:a16="http://schemas.microsoft.com/office/drawing/2014/main" id="{5005675C-344B-48EF-9C50-7183CA3F51A0}"/>
              </a:ext>
            </a:extLst>
          </p:cNvPr>
          <p:cNvSpPr>
            <a:spLocks/>
          </p:cNvSpPr>
          <p:nvPr/>
        </p:nvSpPr>
        <p:spPr bwMode="auto">
          <a:xfrm>
            <a:off x="1471423" y="3011199"/>
            <a:ext cx="2116554" cy="972288"/>
          </a:xfrm>
          <a:custGeom>
            <a:avLst/>
            <a:gdLst>
              <a:gd name="T0" fmla="*/ 16 w 1028"/>
              <a:gd name="T1" fmla="*/ 0 h 522"/>
              <a:gd name="T2" fmla="*/ 941 w 1028"/>
              <a:gd name="T3" fmla="*/ 0 h 522"/>
              <a:gd name="T4" fmla="*/ 958 w 1028"/>
              <a:gd name="T5" fmla="*/ 16 h 522"/>
              <a:gd name="T6" fmla="*/ 958 w 1028"/>
              <a:gd name="T7" fmla="*/ 225 h 522"/>
              <a:gd name="T8" fmla="*/ 1028 w 1028"/>
              <a:gd name="T9" fmla="*/ 262 h 522"/>
              <a:gd name="T10" fmla="*/ 958 w 1028"/>
              <a:gd name="T11" fmla="*/ 302 h 522"/>
              <a:gd name="T12" fmla="*/ 958 w 1028"/>
              <a:gd name="T13" fmla="*/ 506 h 522"/>
              <a:gd name="T14" fmla="*/ 941 w 1028"/>
              <a:gd name="T15" fmla="*/ 522 h 522"/>
              <a:gd name="T16" fmla="*/ 16 w 1028"/>
              <a:gd name="T17" fmla="*/ 522 h 522"/>
              <a:gd name="T18" fmla="*/ 0 w 1028"/>
              <a:gd name="T19" fmla="*/ 506 h 522"/>
              <a:gd name="T20" fmla="*/ 0 w 1028"/>
              <a:gd name="T21" fmla="*/ 16 h 522"/>
              <a:gd name="T22" fmla="*/ 16 w 1028"/>
              <a:gd name="T23" fmla="*/ 0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28" h="522">
                <a:moveTo>
                  <a:pt x="16" y="0"/>
                </a:moveTo>
                <a:cubicBezTo>
                  <a:pt x="941" y="0"/>
                  <a:pt x="941" y="0"/>
                  <a:pt x="941" y="0"/>
                </a:cubicBezTo>
                <a:cubicBezTo>
                  <a:pt x="950" y="0"/>
                  <a:pt x="958" y="7"/>
                  <a:pt x="958" y="16"/>
                </a:cubicBezTo>
                <a:cubicBezTo>
                  <a:pt x="958" y="225"/>
                  <a:pt x="958" y="225"/>
                  <a:pt x="958" y="225"/>
                </a:cubicBezTo>
                <a:cubicBezTo>
                  <a:pt x="1028" y="262"/>
                  <a:pt x="1028" y="262"/>
                  <a:pt x="1028" y="262"/>
                </a:cubicBezTo>
                <a:cubicBezTo>
                  <a:pt x="958" y="302"/>
                  <a:pt x="958" y="302"/>
                  <a:pt x="958" y="302"/>
                </a:cubicBezTo>
                <a:cubicBezTo>
                  <a:pt x="958" y="506"/>
                  <a:pt x="958" y="506"/>
                  <a:pt x="958" y="506"/>
                </a:cubicBezTo>
                <a:cubicBezTo>
                  <a:pt x="958" y="514"/>
                  <a:pt x="950" y="522"/>
                  <a:pt x="941" y="522"/>
                </a:cubicBezTo>
                <a:cubicBezTo>
                  <a:pt x="16" y="522"/>
                  <a:pt x="16" y="522"/>
                  <a:pt x="16" y="522"/>
                </a:cubicBezTo>
                <a:cubicBezTo>
                  <a:pt x="7" y="522"/>
                  <a:pt x="0" y="514"/>
                  <a:pt x="0" y="50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7"/>
                  <a:pt x="7" y="0"/>
                  <a:pt x="16" y="0"/>
                </a:cubicBezTo>
                <a:close/>
              </a:path>
            </a:pathLst>
          </a:custGeom>
          <a:noFill/>
          <a:ln>
            <a:solidFill>
              <a:srgbClr val="0B81C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0" name="Text Box 10">
            <a:extLst>
              <a:ext uri="{FF2B5EF4-FFF2-40B4-BE49-F238E27FC236}">
                <a16:creationId xmlns:a16="http://schemas.microsoft.com/office/drawing/2014/main" id="{80E1011F-AAD1-4D30-A151-FCA5F6DFAD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41324" y="3139836"/>
            <a:ext cx="1810184" cy="6924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lvl="0"/>
            <a:r>
              <a:rPr lang="zh-CN" altLang="en-US" sz="14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  <a:r>
              <a:rPr lang="zh-CN" altLang="en-US" sz="14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1761DDA8-526C-400A-A136-F0C8C2672ABC}"/>
              </a:ext>
            </a:extLst>
          </p:cNvPr>
          <p:cNvSpPr>
            <a:spLocks/>
          </p:cNvSpPr>
          <p:nvPr/>
        </p:nvSpPr>
        <p:spPr bwMode="auto">
          <a:xfrm>
            <a:off x="1471423" y="4271513"/>
            <a:ext cx="2116554" cy="972288"/>
          </a:xfrm>
          <a:custGeom>
            <a:avLst/>
            <a:gdLst>
              <a:gd name="T0" fmla="*/ 16 w 1028"/>
              <a:gd name="T1" fmla="*/ 0 h 522"/>
              <a:gd name="T2" fmla="*/ 941 w 1028"/>
              <a:gd name="T3" fmla="*/ 0 h 522"/>
              <a:gd name="T4" fmla="*/ 958 w 1028"/>
              <a:gd name="T5" fmla="*/ 16 h 522"/>
              <a:gd name="T6" fmla="*/ 958 w 1028"/>
              <a:gd name="T7" fmla="*/ 225 h 522"/>
              <a:gd name="T8" fmla="*/ 1028 w 1028"/>
              <a:gd name="T9" fmla="*/ 262 h 522"/>
              <a:gd name="T10" fmla="*/ 958 w 1028"/>
              <a:gd name="T11" fmla="*/ 302 h 522"/>
              <a:gd name="T12" fmla="*/ 958 w 1028"/>
              <a:gd name="T13" fmla="*/ 506 h 522"/>
              <a:gd name="T14" fmla="*/ 941 w 1028"/>
              <a:gd name="T15" fmla="*/ 522 h 522"/>
              <a:gd name="T16" fmla="*/ 16 w 1028"/>
              <a:gd name="T17" fmla="*/ 522 h 522"/>
              <a:gd name="T18" fmla="*/ 0 w 1028"/>
              <a:gd name="T19" fmla="*/ 506 h 522"/>
              <a:gd name="T20" fmla="*/ 0 w 1028"/>
              <a:gd name="T21" fmla="*/ 16 h 522"/>
              <a:gd name="T22" fmla="*/ 16 w 1028"/>
              <a:gd name="T23" fmla="*/ 0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28" h="522">
                <a:moveTo>
                  <a:pt x="16" y="0"/>
                </a:moveTo>
                <a:cubicBezTo>
                  <a:pt x="941" y="0"/>
                  <a:pt x="941" y="0"/>
                  <a:pt x="941" y="0"/>
                </a:cubicBezTo>
                <a:cubicBezTo>
                  <a:pt x="950" y="0"/>
                  <a:pt x="958" y="7"/>
                  <a:pt x="958" y="16"/>
                </a:cubicBezTo>
                <a:cubicBezTo>
                  <a:pt x="958" y="225"/>
                  <a:pt x="958" y="225"/>
                  <a:pt x="958" y="225"/>
                </a:cubicBezTo>
                <a:cubicBezTo>
                  <a:pt x="1028" y="262"/>
                  <a:pt x="1028" y="262"/>
                  <a:pt x="1028" y="262"/>
                </a:cubicBezTo>
                <a:cubicBezTo>
                  <a:pt x="958" y="302"/>
                  <a:pt x="958" y="302"/>
                  <a:pt x="958" y="302"/>
                </a:cubicBezTo>
                <a:cubicBezTo>
                  <a:pt x="958" y="506"/>
                  <a:pt x="958" y="506"/>
                  <a:pt x="958" y="506"/>
                </a:cubicBezTo>
                <a:cubicBezTo>
                  <a:pt x="958" y="514"/>
                  <a:pt x="950" y="522"/>
                  <a:pt x="941" y="522"/>
                </a:cubicBezTo>
                <a:cubicBezTo>
                  <a:pt x="16" y="522"/>
                  <a:pt x="16" y="522"/>
                  <a:pt x="16" y="522"/>
                </a:cubicBezTo>
                <a:cubicBezTo>
                  <a:pt x="7" y="522"/>
                  <a:pt x="0" y="514"/>
                  <a:pt x="0" y="50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7"/>
                  <a:pt x="7" y="0"/>
                  <a:pt x="16" y="0"/>
                </a:cubicBezTo>
                <a:close/>
              </a:path>
            </a:pathLst>
          </a:custGeom>
          <a:noFill/>
          <a:ln>
            <a:solidFill>
              <a:srgbClr val="0B81C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2" name="Text Box 10">
            <a:extLst>
              <a:ext uri="{FF2B5EF4-FFF2-40B4-BE49-F238E27FC236}">
                <a16:creationId xmlns:a16="http://schemas.microsoft.com/office/drawing/2014/main" id="{D03CA8A7-DACE-49AB-B468-4AFDB0BF0D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41324" y="4400150"/>
            <a:ext cx="1810184" cy="6924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lvl="0"/>
            <a:r>
              <a:rPr lang="zh-CN" altLang="en-US" sz="14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  <a:r>
              <a:rPr lang="zh-CN" altLang="en-US" sz="14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</p:txBody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134815E1-7135-4FA8-AEDF-412E1E6CF980}"/>
              </a:ext>
            </a:extLst>
          </p:cNvPr>
          <p:cNvSpPr>
            <a:spLocks/>
          </p:cNvSpPr>
          <p:nvPr/>
        </p:nvSpPr>
        <p:spPr bwMode="auto">
          <a:xfrm flipH="1">
            <a:off x="8564235" y="3011199"/>
            <a:ext cx="2116552" cy="972288"/>
          </a:xfrm>
          <a:custGeom>
            <a:avLst/>
            <a:gdLst>
              <a:gd name="T0" fmla="*/ 16 w 1028"/>
              <a:gd name="T1" fmla="*/ 0 h 522"/>
              <a:gd name="T2" fmla="*/ 941 w 1028"/>
              <a:gd name="T3" fmla="*/ 0 h 522"/>
              <a:gd name="T4" fmla="*/ 958 w 1028"/>
              <a:gd name="T5" fmla="*/ 16 h 522"/>
              <a:gd name="T6" fmla="*/ 958 w 1028"/>
              <a:gd name="T7" fmla="*/ 225 h 522"/>
              <a:gd name="T8" fmla="*/ 1028 w 1028"/>
              <a:gd name="T9" fmla="*/ 262 h 522"/>
              <a:gd name="T10" fmla="*/ 958 w 1028"/>
              <a:gd name="T11" fmla="*/ 302 h 522"/>
              <a:gd name="T12" fmla="*/ 958 w 1028"/>
              <a:gd name="T13" fmla="*/ 506 h 522"/>
              <a:gd name="T14" fmla="*/ 941 w 1028"/>
              <a:gd name="T15" fmla="*/ 522 h 522"/>
              <a:gd name="T16" fmla="*/ 16 w 1028"/>
              <a:gd name="T17" fmla="*/ 522 h 522"/>
              <a:gd name="T18" fmla="*/ 0 w 1028"/>
              <a:gd name="T19" fmla="*/ 506 h 522"/>
              <a:gd name="T20" fmla="*/ 0 w 1028"/>
              <a:gd name="T21" fmla="*/ 16 h 522"/>
              <a:gd name="T22" fmla="*/ 16 w 1028"/>
              <a:gd name="T23" fmla="*/ 0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28" h="522">
                <a:moveTo>
                  <a:pt x="16" y="0"/>
                </a:moveTo>
                <a:cubicBezTo>
                  <a:pt x="941" y="0"/>
                  <a:pt x="941" y="0"/>
                  <a:pt x="941" y="0"/>
                </a:cubicBezTo>
                <a:cubicBezTo>
                  <a:pt x="950" y="0"/>
                  <a:pt x="958" y="7"/>
                  <a:pt x="958" y="16"/>
                </a:cubicBezTo>
                <a:cubicBezTo>
                  <a:pt x="958" y="225"/>
                  <a:pt x="958" y="225"/>
                  <a:pt x="958" y="225"/>
                </a:cubicBezTo>
                <a:cubicBezTo>
                  <a:pt x="1028" y="262"/>
                  <a:pt x="1028" y="262"/>
                  <a:pt x="1028" y="262"/>
                </a:cubicBezTo>
                <a:cubicBezTo>
                  <a:pt x="958" y="302"/>
                  <a:pt x="958" y="302"/>
                  <a:pt x="958" y="302"/>
                </a:cubicBezTo>
                <a:cubicBezTo>
                  <a:pt x="958" y="506"/>
                  <a:pt x="958" y="506"/>
                  <a:pt x="958" y="506"/>
                </a:cubicBezTo>
                <a:cubicBezTo>
                  <a:pt x="958" y="514"/>
                  <a:pt x="950" y="522"/>
                  <a:pt x="941" y="522"/>
                </a:cubicBezTo>
                <a:cubicBezTo>
                  <a:pt x="16" y="522"/>
                  <a:pt x="16" y="522"/>
                  <a:pt x="16" y="522"/>
                </a:cubicBezTo>
                <a:cubicBezTo>
                  <a:pt x="7" y="522"/>
                  <a:pt x="0" y="514"/>
                  <a:pt x="0" y="50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7"/>
                  <a:pt x="7" y="0"/>
                  <a:pt x="16" y="0"/>
                </a:cubicBezTo>
                <a:close/>
              </a:path>
            </a:pathLst>
          </a:custGeom>
          <a:noFill/>
          <a:ln>
            <a:solidFill>
              <a:srgbClr val="0B81C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" name="Text Box 10">
            <a:extLst>
              <a:ext uri="{FF2B5EF4-FFF2-40B4-BE49-F238E27FC236}">
                <a16:creationId xmlns:a16="http://schemas.microsoft.com/office/drawing/2014/main" id="{0E826B9E-6DA4-4676-BDA9-A556B183F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84908" y="3139836"/>
            <a:ext cx="1810184" cy="6924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lvl="0"/>
            <a:r>
              <a:rPr lang="zh-CN" altLang="en-US" sz="14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  <a:r>
              <a:rPr lang="zh-CN" altLang="en-US" sz="14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</p:txBody>
      </p:sp>
      <p:sp>
        <p:nvSpPr>
          <p:cNvPr id="25" name="Freeform 6">
            <a:extLst>
              <a:ext uri="{FF2B5EF4-FFF2-40B4-BE49-F238E27FC236}">
                <a16:creationId xmlns:a16="http://schemas.microsoft.com/office/drawing/2014/main" id="{3FBC2011-D1E6-4508-BF03-D015B7023E23}"/>
              </a:ext>
            </a:extLst>
          </p:cNvPr>
          <p:cNvSpPr>
            <a:spLocks/>
          </p:cNvSpPr>
          <p:nvPr/>
        </p:nvSpPr>
        <p:spPr bwMode="auto">
          <a:xfrm flipH="1">
            <a:off x="8556130" y="4240077"/>
            <a:ext cx="2116552" cy="972288"/>
          </a:xfrm>
          <a:custGeom>
            <a:avLst/>
            <a:gdLst>
              <a:gd name="T0" fmla="*/ 16 w 1028"/>
              <a:gd name="T1" fmla="*/ 0 h 522"/>
              <a:gd name="T2" fmla="*/ 941 w 1028"/>
              <a:gd name="T3" fmla="*/ 0 h 522"/>
              <a:gd name="T4" fmla="*/ 958 w 1028"/>
              <a:gd name="T5" fmla="*/ 16 h 522"/>
              <a:gd name="T6" fmla="*/ 958 w 1028"/>
              <a:gd name="T7" fmla="*/ 225 h 522"/>
              <a:gd name="T8" fmla="*/ 1028 w 1028"/>
              <a:gd name="T9" fmla="*/ 262 h 522"/>
              <a:gd name="T10" fmla="*/ 958 w 1028"/>
              <a:gd name="T11" fmla="*/ 302 h 522"/>
              <a:gd name="T12" fmla="*/ 958 w 1028"/>
              <a:gd name="T13" fmla="*/ 506 h 522"/>
              <a:gd name="T14" fmla="*/ 941 w 1028"/>
              <a:gd name="T15" fmla="*/ 522 h 522"/>
              <a:gd name="T16" fmla="*/ 16 w 1028"/>
              <a:gd name="T17" fmla="*/ 522 h 522"/>
              <a:gd name="T18" fmla="*/ 0 w 1028"/>
              <a:gd name="T19" fmla="*/ 506 h 522"/>
              <a:gd name="T20" fmla="*/ 0 w 1028"/>
              <a:gd name="T21" fmla="*/ 16 h 522"/>
              <a:gd name="T22" fmla="*/ 16 w 1028"/>
              <a:gd name="T23" fmla="*/ 0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28" h="522">
                <a:moveTo>
                  <a:pt x="16" y="0"/>
                </a:moveTo>
                <a:cubicBezTo>
                  <a:pt x="941" y="0"/>
                  <a:pt x="941" y="0"/>
                  <a:pt x="941" y="0"/>
                </a:cubicBezTo>
                <a:cubicBezTo>
                  <a:pt x="950" y="0"/>
                  <a:pt x="958" y="7"/>
                  <a:pt x="958" y="16"/>
                </a:cubicBezTo>
                <a:cubicBezTo>
                  <a:pt x="958" y="225"/>
                  <a:pt x="958" y="225"/>
                  <a:pt x="958" y="225"/>
                </a:cubicBezTo>
                <a:cubicBezTo>
                  <a:pt x="1028" y="262"/>
                  <a:pt x="1028" y="262"/>
                  <a:pt x="1028" y="262"/>
                </a:cubicBezTo>
                <a:cubicBezTo>
                  <a:pt x="958" y="302"/>
                  <a:pt x="958" y="302"/>
                  <a:pt x="958" y="302"/>
                </a:cubicBezTo>
                <a:cubicBezTo>
                  <a:pt x="958" y="506"/>
                  <a:pt x="958" y="506"/>
                  <a:pt x="958" y="506"/>
                </a:cubicBezTo>
                <a:cubicBezTo>
                  <a:pt x="958" y="514"/>
                  <a:pt x="950" y="522"/>
                  <a:pt x="941" y="522"/>
                </a:cubicBezTo>
                <a:cubicBezTo>
                  <a:pt x="16" y="522"/>
                  <a:pt x="16" y="522"/>
                  <a:pt x="16" y="522"/>
                </a:cubicBezTo>
                <a:cubicBezTo>
                  <a:pt x="7" y="522"/>
                  <a:pt x="0" y="514"/>
                  <a:pt x="0" y="50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7"/>
                  <a:pt x="7" y="0"/>
                  <a:pt x="16" y="0"/>
                </a:cubicBezTo>
                <a:close/>
              </a:path>
            </a:pathLst>
          </a:custGeom>
          <a:noFill/>
          <a:ln>
            <a:solidFill>
              <a:srgbClr val="0B81C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Text Box 10">
            <a:extLst>
              <a:ext uri="{FF2B5EF4-FFF2-40B4-BE49-F238E27FC236}">
                <a16:creationId xmlns:a16="http://schemas.microsoft.com/office/drawing/2014/main" id="{AF7D1B89-1299-49A2-B446-2B97D467BE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76803" y="4368714"/>
            <a:ext cx="1810184" cy="6924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lvl="0"/>
            <a:r>
              <a:rPr lang="zh-CN" altLang="en-US" sz="14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  <a:r>
              <a:rPr lang="zh-CN" altLang="en-US" sz="14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</p:txBody>
      </p:sp>
      <p:sp>
        <p:nvSpPr>
          <p:cNvPr id="27" name="Freeform 6">
            <a:extLst>
              <a:ext uri="{FF2B5EF4-FFF2-40B4-BE49-F238E27FC236}">
                <a16:creationId xmlns:a16="http://schemas.microsoft.com/office/drawing/2014/main" id="{1358F6C0-EEF4-4348-8E60-E43B7C62D549}"/>
              </a:ext>
            </a:extLst>
          </p:cNvPr>
          <p:cNvSpPr>
            <a:spLocks/>
          </p:cNvSpPr>
          <p:nvPr/>
        </p:nvSpPr>
        <p:spPr bwMode="auto">
          <a:xfrm>
            <a:off x="1471423" y="1742801"/>
            <a:ext cx="2116554" cy="972288"/>
          </a:xfrm>
          <a:custGeom>
            <a:avLst/>
            <a:gdLst>
              <a:gd name="T0" fmla="*/ 16 w 1028"/>
              <a:gd name="T1" fmla="*/ 0 h 522"/>
              <a:gd name="T2" fmla="*/ 941 w 1028"/>
              <a:gd name="T3" fmla="*/ 0 h 522"/>
              <a:gd name="T4" fmla="*/ 958 w 1028"/>
              <a:gd name="T5" fmla="*/ 16 h 522"/>
              <a:gd name="T6" fmla="*/ 958 w 1028"/>
              <a:gd name="T7" fmla="*/ 225 h 522"/>
              <a:gd name="T8" fmla="*/ 1028 w 1028"/>
              <a:gd name="T9" fmla="*/ 262 h 522"/>
              <a:gd name="T10" fmla="*/ 958 w 1028"/>
              <a:gd name="T11" fmla="*/ 302 h 522"/>
              <a:gd name="T12" fmla="*/ 958 w 1028"/>
              <a:gd name="T13" fmla="*/ 506 h 522"/>
              <a:gd name="T14" fmla="*/ 941 w 1028"/>
              <a:gd name="T15" fmla="*/ 522 h 522"/>
              <a:gd name="T16" fmla="*/ 16 w 1028"/>
              <a:gd name="T17" fmla="*/ 522 h 522"/>
              <a:gd name="T18" fmla="*/ 0 w 1028"/>
              <a:gd name="T19" fmla="*/ 506 h 522"/>
              <a:gd name="T20" fmla="*/ 0 w 1028"/>
              <a:gd name="T21" fmla="*/ 16 h 522"/>
              <a:gd name="T22" fmla="*/ 16 w 1028"/>
              <a:gd name="T23" fmla="*/ 0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28" h="522">
                <a:moveTo>
                  <a:pt x="16" y="0"/>
                </a:moveTo>
                <a:cubicBezTo>
                  <a:pt x="941" y="0"/>
                  <a:pt x="941" y="0"/>
                  <a:pt x="941" y="0"/>
                </a:cubicBezTo>
                <a:cubicBezTo>
                  <a:pt x="950" y="0"/>
                  <a:pt x="958" y="7"/>
                  <a:pt x="958" y="16"/>
                </a:cubicBezTo>
                <a:cubicBezTo>
                  <a:pt x="958" y="225"/>
                  <a:pt x="958" y="225"/>
                  <a:pt x="958" y="225"/>
                </a:cubicBezTo>
                <a:cubicBezTo>
                  <a:pt x="1028" y="262"/>
                  <a:pt x="1028" y="262"/>
                  <a:pt x="1028" y="262"/>
                </a:cubicBezTo>
                <a:cubicBezTo>
                  <a:pt x="958" y="302"/>
                  <a:pt x="958" y="302"/>
                  <a:pt x="958" y="302"/>
                </a:cubicBezTo>
                <a:cubicBezTo>
                  <a:pt x="958" y="506"/>
                  <a:pt x="958" y="506"/>
                  <a:pt x="958" y="506"/>
                </a:cubicBezTo>
                <a:cubicBezTo>
                  <a:pt x="958" y="514"/>
                  <a:pt x="950" y="522"/>
                  <a:pt x="941" y="522"/>
                </a:cubicBezTo>
                <a:cubicBezTo>
                  <a:pt x="16" y="522"/>
                  <a:pt x="16" y="522"/>
                  <a:pt x="16" y="522"/>
                </a:cubicBezTo>
                <a:cubicBezTo>
                  <a:pt x="7" y="522"/>
                  <a:pt x="0" y="514"/>
                  <a:pt x="0" y="50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7"/>
                  <a:pt x="7" y="0"/>
                  <a:pt x="16" y="0"/>
                </a:cubicBezTo>
                <a:close/>
              </a:path>
            </a:pathLst>
          </a:custGeom>
          <a:noFill/>
          <a:ln>
            <a:solidFill>
              <a:srgbClr val="0B81C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Text Box 10">
            <a:extLst>
              <a:ext uri="{FF2B5EF4-FFF2-40B4-BE49-F238E27FC236}">
                <a16:creationId xmlns:a16="http://schemas.microsoft.com/office/drawing/2014/main" id="{202E7779-C17C-4621-AA2A-A4723D505D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41324" y="1871438"/>
            <a:ext cx="1810184" cy="6924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</p:txBody>
      </p:sp>
      <p:sp>
        <p:nvSpPr>
          <p:cNvPr id="29" name="Freeform 6">
            <a:extLst>
              <a:ext uri="{FF2B5EF4-FFF2-40B4-BE49-F238E27FC236}">
                <a16:creationId xmlns:a16="http://schemas.microsoft.com/office/drawing/2014/main" id="{FD7389C8-AD17-4BDD-B8CF-B70C379FA2C3}"/>
              </a:ext>
            </a:extLst>
          </p:cNvPr>
          <p:cNvSpPr>
            <a:spLocks/>
          </p:cNvSpPr>
          <p:nvPr/>
        </p:nvSpPr>
        <p:spPr bwMode="auto">
          <a:xfrm flipH="1">
            <a:off x="8564235" y="1742801"/>
            <a:ext cx="2116552" cy="972288"/>
          </a:xfrm>
          <a:custGeom>
            <a:avLst/>
            <a:gdLst>
              <a:gd name="T0" fmla="*/ 16 w 1028"/>
              <a:gd name="T1" fmla="*/ 0 h 522"/>
              <a:gd name="T2" fmla="*/ 941 w 1028"/>
              <a:gd name="T3" fmla="*/ 0 h 522"/>
              <a:gd name="T4" fmla="*/ 958 w 1028"/>
              <a:gd name="T5" fmla="*/ 16 h 522"/>
              <a:gd name="T6" fmla="*/ 958 w 1028"/>
              <a:gd name="T7" fmla="*/ 225 h 522"/>
              <a:gd name="T8" fmla="*/ 1028 w 1028"/>
              <a:gd name="T9" fmla="*/ 262 h 522"/>
              <a:gd name="T10" fmla="*/ 958 w 1028"/>
              <a:gd name="T11" fmla="*/ 302 h 522"/>
              <a:gd name="T12" fmla="*/ 958 w 1028"/>
              <a:gd name="T13" fmla="*/ 506 h 522"/>
              <a:gd name="T14" fmla="*/ 941 w 1028"/>
              <a:gd name="T15" fmla="*/ 522 h 522"/>
              <a:gd name="T16" fmla="*/ 16 w 1028"/>
              <a:gd name="T17" fmla="*/ 522 h 522"/>
              <a:gd name="T18" fmla="*/ 0 w 1028"/>
              <a:gd name="T19" fmla="*/ 506 h 522"/>
              <a:gd name="T20" fmla="*/ 0 w 1028"/>
              <a:gd name="T21" fmla="*/ 16 h 522"/>
              <a:gd name="T22" fmla="*/ 16 w 1028"/>
              <a:gd name="T23" fmla="*/ 0 h 5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28" h="522">
                <a:moveTo>
                  <a:pt x="16" y="0"/>
                </a:moveTo>
                <a:cubicBezTo>
                  <a:pt x="941" y="0"/>
                  <a:pt x="941" y="0"/>
                  <a:pt x="941" y="0"/>
                </a:cubicBezTo>
                <a:cubicBezTo>
                  <a:pt x="950" y="0"/>
                  <a:pt x="958" y="7"/>
                  <a:pt x="958" y="16"/>
                </a:cubicBezTo>
                <a:cubicBezTo>
                  <a:pt x="958" y="225"/>
                  <a:pt x="958" y="225"/>
                  <a:pt x="958" y="225"/>
                </a:cubicBezTo>
                <a:cubicBezTo>
                  <a:pt x="1028" y="262"/>
                  <a:pt x="1028" y="262"/>
                  <a:pt x="1028" y="262"/>
                </a:cubicBezTo>
                <a:cubicBezTo>
                  <a:pt x="958" y="302"/>
                  <a:pt x="958" y="302"/>
                  <a:pt x="958" y="302"/>
                </a:cubicBezTo>
                <a:cubicBezTo>
                  <a:pt x="958" y="506"/>
                  <a:pt x="958" y="506"/>
                  <a:pt x="958" y="506"/>
                </a:cubicBezTo>
                <a:cubicBezTo>
                  <a:pt x="958" y="514"/>
                  <a:pt x="950" y="522"/>
                  <a:pt x="941" y="522"/>
                </a:cubicBezTo>
                <a:cubicBezTo>
                  <a:pt x="16" y="522"/>
                  <a:pt x="16" y="522"/>
                  <a:pt x="16" y="522"/>
                </a:cubicBezTo>
                <a:cubicBezTo>
                  <a:pt x="7" y="522"/>
                  <a:pt x="0" y="514"/>
                  <a:pt x="0" y="50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7"/>
                  <a:pt x="7" y="0"/>
                  <a:pt x="16" y="0"/>
                </a:cubicBezTo>
                <a:close/>
              </a:path>
            </a:pathLst>
          </a:custGeom>
          <a:noFill/>
          <a:ln>
            <a:solidFill>
              <a:srgbClr val="0B81C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Text Box 10">
            <a:extLst>
              <a:ext uri="{FF2B5EF4-FFF2-40B4-BE49-F238E27FC236}">
                <a16:creationId xmlns:a16="http://schemas.microsoft.com/office/drawing/2014/main" id="{8F991081-34DE-4C38-BE0F-523D2A03D0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84908" y="1871438"/>
            <a:ext cx="1810184" cy="6924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lvl="0"/>
            <a:r>
              <a:rPr lang="zh-CN" altLang="en-US" sz="14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  <a:r>
              <a:rPr lang="zh-CN" altLang="en-US" sz="14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</p:txBody>
      </p:sp>
    </p:spTree>
    <p:extLst>
      <p:ext uri="{BB962C8B-B14F-4D97-AF65-F5344CB8AC3E}">
        <p14:creationId xmlns:p14="http://schemas.microsoft.com/office/powerpoint/2010/main" val="761963670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75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250"/>
                            </p:stCondLst>
                            <p:childTnLst>
                              <p:par>
                                <p:cTn id="5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500"/>
                            </p:stCondLst>
                            <p:childTnLst>
                              <p:par>
                                <p:cTn id="5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750"/>
                            </p:stCondLst>
                            <p:childTnLst>
                              <p:par>
                                <p:cTn id="6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000"/>
                            </p:stCondLst>
                            <p:childTnLst>
                              <p:par>
                                <p:cTn id="7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3250"/>
                            </p:stCondLst>
                            <p:childTnLst>
                              <p:par>
                                <p:cTn id="7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/>
      <p:bldP spid="21" grpId="0" animBg="1"/>
      <p:bldP spid="22" grpId="0"/>
      <p:bldP spid="23" grpId="0" animBg="1"/>
      <p:bldP spid="24" grpId="0"/>
      <p:bldP spid="25" grpId="0" animBg="1"/>
      <p:bldP spid="26" grpId="0"/>
      <p:bldP spid="27" grpId="0" animBg="1"/>
      <p:bldP spid="28" grpId="0"/>
      <p:bldP spid="29" grpId="0" animBg="1"/>
      <p:bldP spid="3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24C1F76-BD7C-4F15-B003-6599CF81BD14}"/>
              </a:ext>
            </a:extLst>
          </p:cNvPr>
          <p:cNvGrpSpPr/>
          <p:nvPr/>
        </p:nvGrpSpPr>
        <p:grpSpPr>
          <a:xfrm>
            <a:off x="1104447" y="1569840"/>
            <a:ext cx="9983106" cy="3896663"/>
            <a:chOff x="1184484" y="2275078"/>
            <a:chExt cx="7363867" cy="2874308"/>
          </a:xfrm>
        </p:grpSpPr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37F8867A-2D5B-40CF-B860-EBFD72FF97E7}"/>
                </a:ext>
              </a:extLst>
            </p:cNvPr>
            <p:cNvSpPr/>
            <p:nvPr/>
          </p:nvSpPr>
          <p:spPr>
            <a:xfrm>
              <a:off x="1184484" y="2275079"/>
              <a:ext cx="2189417" cy="2874307"/>
            </a:xfrm>
            <a:prstGeom prst="roundRect">
              <a:avLst>
                <a:gd name="adj" fmla="val 4218"/>
              </a:avLst>
            </a:prstGeom>
            <a:noFill/>
            <a:ln w="25400" cap="flat" cmpd="sng" algn="ctr">
              <a:solidFill>
                <a:srgbClr val="0B81C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729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+mn-ea"/>
                <a:cs typeface="+mn-cs"/>
              </a:endParaRPr>
            </a:p>
          </p:txBody>
        </p:sp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9589545F-DC6A-4BED-9876-0A719F444211}"/>
                </a:ext>
              </a:extLst>
            </p:cNvPr>
            <p:cNvSpPr/>
            <p:nvPr/>
          </p:nvSpPr>
          <p:spPr>
            <a:xfrm>
              <a:off x="1464696" y="4539289"/>
              <a:ext cx="1628994" cy="383293"/>
            </a:xfrm>
            <a:prstGeom prst="roundRect">
              <a:avLst/>
            </a:prstGeom>
            <a:solidFill>
              <a:srgbClr val="0B81C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729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b="1" kern="0" noProof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单击输入关键词</a:t>
              </a:r>
              <a:endPara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Rounded Rectangle 22">
              <a:extLst>
                <a:ext uri="{FF2B5EF4-FFF2-40B4-BE49-F238E27FC236}">
                  <a16:creationId xmlns:a16="http://schemas.microsoft.com/office/drawing/2014/main" id="{A8D38782-BD97-455D-A876-6460AFB20E90}"/>
                </a:ext>
              </a:extLst>
            </p:cNvPr>
            <p:cNvSpPr/>
            <p:nvPr/>
          </p:nvSpPr>
          <p:spPr>
            <a:xfrm>
              <a:off x="3771709" y="2275078"/>
              <a:ext cx="2189417" cy="2874307"/>
            </a:xfrm>
            <a:prstGeom prst="roundRect">
              <a:avLst>
                <a:gd name="adj" fmla="val 4218"/>
              </a:avLst>
            </a:prstGeom>
            <a:noFill/>
            <a:ln w="25400" cap="flat" cmpd="sng" algn="ctr">
              <a:solidFill>
                <a:srgbClr val="0B81C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729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+mn-ea"/>
                <a:cs typeface="+mn-cs"/>
              </a:endParaRPr>
            </a:p>
          </p:txBody>
        </p:sp>
        <p:sp>
          <p:nvSpPr>
            <p:cNvPr id="6" name="Rounded Rectangle 25">
              <a:extLst>
                <a:ext uri="{FF2B5EF4-FFF2-40B4-BE49-F238E27FC236}">
                  <a16:creationId xmlns:a16="http://schemas.microsoft.com/office/drawing/2014/main" id="{A361B6DF-8A81-4D13-8F37-01CFED7160D7}"/>
                </a:ext>
              </a:extLst>
            </p:cNvPr>
            <p:cNvSpPr/>
            <p:nvPr/>
          </p:nvSpPr>
          <p:spPr>
            <a:xfrm>
              <a:off x="4051921" y="4539288"/>
              <a:ext cx="1628994" cy="383293"/>
            </a:xfrm>
            <a:prstGeom prst="roundRect">
              <a:avLst/>
            </a:prstGeom>
            <a:solidFill>
              <a:srgbClr val="0B81C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lvl="0" algn="ctr" defTabSz="1217295">
                <a:defRPr/>
              </a:pPr>
              <a:r>
                <a:rPr lang="zh-CN" altLang="en-US" sz="1600" b="1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单击输入关键词</a:t>
              </a:r>
              <a:endParaRPr lang="en-US" altLang="zh-CN" sz="16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Rounded Rectangle 29">
              <a:extLst>
                <a:ext uri="{FF2B5EF4-FFF2-40B4-BE49-F238E27FC236}">
                  <a16:creationId xmlns:a16="http://schemas.microsoft.com/office/drawing/2014/main" id="{38C594F5-9806-4F04-81C0-17EA1DB26F1D}"/>
                </a:ext>
              </a:extLst>
            </p:cNvPr>
            <p:cNvSpPr/>
            <p:nvPr/>
          </p:nvSpPr>
          <p:spPr>
            <a:xfrm>
              <a:off x="6358934" y="2275079"/>
              <a:ext cx="2189417" cy="2874307"/>
            </a:xfrm>
            <a:prstGeom prst="roundRect">
              <a:avLst>
                <a:gd name="adj" fmla="val 4218"/>
              </a:avLst>
            </a:prstGeom>
            <a:noFill/>
            <a:ln w="25400" cap="flat" cmpd="sng" algn="ctr">
              <a:solidFill>
                <a:srgbClr val="0B81C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729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+mn-ea"/>
                <a:cs typeface="+mn-cs"/>
              </a:endParaRPr>
            </a:p>
          </p:txBody>
        </p:sp>
        <p:sp>
          <p:nvSpPr>
            <p:cNvPr id="8" name="Rounded Rectangle 32">
              <a:extLst>
                <a:ext uri="{FF2B5EF4-FFF2-40B4-BE49-F238E27FC236}">
                  <a16:creationId xmlns:a16="http://schemas.microsoft.com/office/drawing/2014/main" id="{A01F6275-63C3-4221-AB65-2C3A6E8B9872}"/>
                </a:ext>
              </a:extLst>
            </p:cNvPr>
            <p:cNvSpPr/>
            <p:nvPr/>
          </p:nvSpPr>
          <p:spPr>
            <a:xfrm>
              <a:off x="6639146" y="4539289"/>
              <a:ext cx="1628994" cy="383293"/>
            </a:xfrm>
            <a:prstGeom prst="roundRect">
              <a:avLst/>
            </a:prstGeom>
            <a:solidFill>
              <a:srgbClr val="0B81C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lvl="0" algn="ctr" defTabSz="1217295">
                <a:defRPr/>
              </a:pPr>
              <a:r>
                <a:rPr lang="zh-CN" altLang="en-US" sz="1600" b="1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单击输入关键词</a:t>
              </a:r>
              <a:endParaRPr lang="en-US" altLang="zh-CN" sz="16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A77A5968-FFE1-4458-BD60-93C0F500759F}"/>
                </a:ext>
              </a:extLst>
            </p:cNvPr>
            <p:cNvGrpSpPr/>
            <p:nvPr/>
          </p:nvGrpSpPr>
          <p:grpSpPr>
            <a:xfrm>
              <a:off x="1184484" y="2653775"/>
              <a:ext cx="2189418" cy="1577702"/>
              <a:chOff x="1108548" y="2263812"/>
              <a:chExt cx="2189418" cy="1577702"/>
            </a:xfrm>
          </p:grpSpPr>
          <p:sp>
            <p:nvSpPr>
              <p:cNvPr id="20" name="Content Placeholder 2">
                <a:extLst>
                  <a:ext uri="{FF2B5EF4-FFF2-40B4-BE49-F238E27FC236}">
                    <a16:creationId xmlns:a16="http://schemas.microsoft.com/office/drawing/2014/main" id="{05A332C8-B9D9-4B89-A079-38FC9DB67A60}"/>
                  </a:ext>
                </a:extLst>
              </p:cNvPr>
              <p:cNvSpPr txBox="1"/>
              <p:nvPr/>
            </p:nvSpPr>
            <p:spPr>
              <a:xfrm>
                <a:off x="1108548" y="2879353"/>
                <a:ext cx="2189418" cy="962161"/>
              </a:xfrm>
              <a:prstGeom prst="rect">
                <a:avLst/>
              </a:prstGeom>
            </p:spPr>
            <p:txBody>
              <a:bodyPr vert="horz" lIns="121682" tIns="60841" rIns="121682" bIns="60841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1200" kern="12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1050" kern="12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1050" kern="12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altLang="zh-CN" sz="1600" dirty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marL="0" indent="0">
                  <a:buNone/>
                </a:pPr>
                <a:r>
                  <a:rPr lang="zh-CN" altLang="en-US" sz="16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点击此处更换文本</a:t>
                </a:r>
                <a:r>
                  <a:rPr lang="en-US" altLang="zh-CN" sz="16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58pic.com</a:t>
                </a:r>
              </a:p>
              <a:p>
                <a:pPr marL="0" indent="0">
                  <a:buNone/>
                </a:pPr>
                <a:r>
                  <a:rPr lang="zh-CN" altLang="en-US" sz="16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点击此处更换文本</a:t>
                </a:r>
                <a:r>
                  <a:rPr lang="en-US" altLang="zh-CN" sz="16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58pic.com</a:t>
                </a:r>
              </a:p>
            </p:txBody>
          </p:sp>
          <p:grpSp>
            <p:nvGrpSpPr>
              <p:cNvPr id="21" name="组合 20">
                <a:extLst>
                  <a:ext uri="{FF2B5EF4-FFF2-40B4-BE49-F238E27FC236}">
                    <a16:creationId xmlns:a16="http://schemas.microsoft.com/office/drawing/2014/main" id="{FCDF96E0-EA92-465B-AED7-2D49D5E41575}"/>
                  </a:ext>
                </a:extLst>
              </p:cNvPr>
              <p:cNvGrpSpPr/>
              <p:nvPr/>
            </p:nvGrpSpPr>
            <p:grpSpPr>
              <a:xfrm>
                <a:off x="1945122" y="2263812"/>
                <a:ext cx="513773" cy="511278"/>
                <a:chOff x="1945122" y="2263812"/>
                <a:chExt cx="513773" cy="511278"/>
              </a:xfrm>
            </p:grpSpPr>
            <p:sp>
              <p:nvSpPr>
                <p:cNvPr id="22" name="椭圆 21">
                  <a:extLst>
                    <a:ext uri="{FF2B5EF4-FFF2-40B4-BE49-F238E27FC236}">
                      <a16:creationId xmlns:a16="http://schemas.microsoft.com/office/drawing/2014/main" id="{E80CD019-0027-4DFA-B2C3-C4B6245F03F9}"/>
                    </a:ext>
                  </a:extLst>
                </p:cNvPr>
                <p:cNvSpPr/>
                <p:nvPr/>
              </p:nvSpPr>
              <p:spPr>
                <a:xfrm>
                  <a:off x="1947617" y="2263812"/>
                  <a:ext cx="511278" cy="511278"/>
                </a:xfrm>
                <a:prstGeom prst="ellipse">
                  <a:avLst/>
                </a:prstGeom>
                <a:solidFill>
                  <a:srgbClr val="0B81C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/>
                </a:p>
              </p:txBody>
            </p:sp>
            <p:sp>
              <p:nvSpPr>
                <p:cNvPr id="23" name="文本框 22">
                  <a:extLst>
                    <a:ext uri="{FF2B5EF4-FFF2-40B4-BE49-F238E27FC236}">
                      <a16:creationId xmlns:a16="http://schemas.microsoft.com/office/drawing/2014/main" id="{833C53FD-606C-41B9-8EEE-0C0BAA1CDE98}"/>
                    </a:ext>
                  </a:extLst>
                </p:cNvPr>
                <p:cNvSpPr txBox="1"/>
                <p:nvPr/>
              </p:nvSpPr>
              <p:spPr>
                <a:xfrm>
                  <a:off x="1945122" y="2319396"/>
                  <a:ext cx="513773" cy="3830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01</a:t>
                  </a:r>
                  <a:endParaRPr lang="zh-CN" altLang="en-US" sz="2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6B5D0A87-EB71-4C61-B87D-32350C4927DE}"/>
                </a:ext>
              </a:extLst>
            </p:cNvPr>
            <p:cNvGrpSpPr/>
            <p:nvPr/>
          </p:nvGrpSpPr>
          <p:grpSpPr>
            <a:xfrm>
              <a:off x="3768789" y="2653775"/>
              <a:ext cx="2189418" cy="1577702"/>
              <a:chOff x="1108548" y="2263812"/>
              <a:chExt cx="2189418" cy="1577702"/>
            </a:xfrm>
          </p:grpSpPr>
          <p:sp>
            <p:nvSpPr>
              <p:cNvPr id="16" name="Content Placeholder 2">
                <a:extLst>
                  <a:ext uri="{FF2B5EF4-FFF2-40B4-BE49-F238E27FC236}">
                    <a16:creationId xmlns:a16="http://schemas.microsoft.com/office/drawing/2014/main" id="{BD92D1C2-33DB-489D-ADA7-C300EB67A095}"/>
                  </a:ext>
                </a:extLst>
              </p:cNvPr>
              <p:cNvSpPr txBox="1"/>
              <p:nvPr/>
            </p:nvSpPr>
            <p:spPr>
              <a:xfrm>
                <a:off x="1108548" y="2879353"/>
                <a:ext cx="2189418" cy="962161"/>
              </a:xfrm>
              <a:prstGeom prst="rect">
                <a:avLst/>
              </a:prstGeom>
            </p:spPr>
            <p:txBody>
              <a:bodyPr vert="horz" lIns="121682" tIns="60841" rIns="121682" bIns="60841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1200" kern="12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1050" kern="12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1050" kern="12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>
                  <a:spcBef>
                    <a:spcPts val="0"/>
                  </a:spcBef>
                  <a:buNone/>
                </a:pPr>
                <a:endParaRPr lang="en-US" altLang="zh-CN" sz="1600" dirty="0">
                  <a:solidFill>
                    <a:srgbClr val="FFFFFF">
                      <a:lumMod val="50000"/>
                    </a:srgb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marL="0" lvl="0" indent="0">
                  <a:spcBef>
                    <a:spcPts val="0"/>
                  </a:spcBef>
                  <a:buNone/>
                </a:pPr>
                <a:r>
                  <a:rPr lang="zh-CN" altLang="en-US" sz="1600" dirty="0">
                    <a:solidFill>
                      <a:srgbClr val="FFFFFF">
                        <a:lumMod val="50000"/>
                      </a:srgb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点击此处更换文本</a:t>
                </a:r>
                <a:r>
                  <a:rPr lang="en-US" altLang="zh-CN" sz="1600" dirty="0">
                    <a:solidFill>
                      <a:srgbClr val="FFFFFF">
                        <a:lumMod val="50000"/>
                      </a:srgb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58pic.com</a:t>
                </a:r>
              </a:p>
              <a:p>
                <a:pPr marL="0" lvl="0" indent="0">
                  <a:spcBef>
                    <a:spcPts val="0"/>
                  </a:spcBef>
                  <a:buNone/>
                </a:pPr>
                <a:r>
                  <a:rPr lang="zh-CN" altLang="en-US" sz="1600" dirty="0">
                    <a:solidFill>
                      <a:srgbClr val="FFFFFF">
                        <a:lumMod val="50000"/>
                      </a:srgb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点击此处更换文本</a:t>
                </a:r>
                <a:r>
                  <a:rPr lang="en-US" altLang="zh-CN" sz="1600" dirty="0">
                    <a:solidFill>
                      <a:srgbClr val="FFFFFF">
                        <a:lumMod val="50000"/>
                      </a:srgb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58pic.com</a:t>
                </a:r>
              </a:p>
            </p:txBody>
          </p:sp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3DE9FF1D-EE7F-47F2-A513-4F09AB9A16ED}"/>
                  </a:ext>
                </a:extLst>
              </p:cNvPr>
              <p:cNvGrpSpPr/>
              <p:nvPr/>
            </p:nvGrpSpPr>
            <p:grpSpPr>
              <a:xfrm>
                <a:off x="1945122" y="2263812"/>
                <a:ext cx="513773" cy="511278"/>
                <a:chOff x="1945122" y="2263812"/>
                <a:chExt cx="513773" cy="511278"/>
              </a:xfrm>
            </p:grpSpPr>
            <p:sp>
              <p:nvSpPr>
                <p:cNvPr id="18" name="椭圆 17">
                  <a:extLst>
                    <a:ext uri="{FF2B5EF4-FFF2-40B4-BE49-F238E27FC236}">
                      <a16:creationId xmlns:a16="http://schemas.microsoft.com/office/drawing/2014/main" id="{A521E0D1-AD94-455F-9397-39BBBB9648BE}"/>
                    </a:ext>
                  </a:extLst>
                </p:cNvPr>
                <p:cNvSpPr/>
                <p:nvPr/>
              </p:nvSpPr>
              <p:spPr>
                <a:xfrm>
                  <a:off x="1947617" y="2263812"/>
                  <a:ext cx="511278" cy="511278"/>
                </a:xfrm>
                <a:prstGeom prst="ellipse">
                  <a:avLst/>
                </a:prstGeom>
                <a:solidFill>
                  <a:srgbClr val="0B81C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/>
                </a:p>
              </p:txBody>
            </p:sp>
            <p:sp>
              <p:nvSpPr>
                <p:cNvPr id="19" name="文本框 18">
                  <a:extLst>
                    <a:ext uri="{FF2B5EF4-FFF2-40B4-BE49-F238E27FC236}">
                      <a16:creationId xmlns:a16="http://schemas.microsoft.com/office/drawing/2014/main" id="{3B8951BC-F3E0-477E-9ED6-86411EFB2333}"/>
                    </a:ext>
                  </a:extLst>
                </p:cNvPr>
                <p:cNvSpPr txBox="1"/>
                <p:nvPr/>
              </p:nvSpPr>
              <p:spPr>
                <a:xfrm>
                  <a:off x="1945122" y="2319396"/>
                  <a:ext cx="513773" cy="3830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02</a:t>
                  </a:r>
                  <a:endParaRPr lang="zh-CN" altLang="en-US" sz="2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BF2BE1EE-A848-43C0-8D63-258022CD064E}"/>
                </a:ext>
              </a:extLst>
            </p:cNvPr>
            <p:cNvGrpSpPr/>
            <p:nvPr/>
          </p:nvGrpSpPr>
          <p:grpSpPr>
            <a:xfrm>
              <a:off x="6350174" y="2653775"/>
              <a:ext cx="2189418" cy="1577702"/>
              <a:chOff x="1108548" y="2263812"/>
              <a:chExt cx="2189418" cy="1577702"/>
            </a:xfrm>
          </p:grpSpPr>
          <p:sp>
            <p:nvSpPr>
              <p:cNvPr id="12" name="Content Placeholder 2">
                <a:extLst>
                  <a:ext uri="{FF2B5EF4-FFF2-40B4-BE49-F238E27FC236}">
                    <a16:creationId xmlns:a16="http://schemas.microsoft.com/office/drawing/2014/main" id="{8D769B05-2E04-4A90-8667-5080205D2195}"/>
                  </a:ext>
                </a:extLst>
              </p:cNvPr>
              <p:cNvSpPr txBox="1"/>
              <p:nvPr/>
            </p:nvSpPr>
            <p:spPr>
              <a:xfrm>
                <a:off x="1108548" y="2879353"/>
                <a:ext cx="2189418" cy="962161"/>
              </a:xfrm>
              <a:prstGeom prst="rect">
                <a:avLst/>
              </a:prstGeom>
            </p:spPr>
            <p:txBody>
              <a:bodyPr vert="horz" lIns="121682" tIns="60841" rIns="121682" bIns="60841" rtlCol="0">
                <a:noAutofit/>
              </a:bodyPr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1200" kern="12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1050" kern="12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1050" kern="12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>
                  <a:spcBef>
                    <a:spcPts val="0"/>
                  </a:spcBef>
                  <a:buNone/>
                </a:pPr>
                <a:endParaRPr lang="en-US" altLang="zh-CN" sz="1600" dirty="0">
                  <a:solidFill>
                    <a:srgbClr val="FFFFFF">
                      <a:lumMod val="50000"/>
                    </a:srgb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  <a:p>
                <a:pPr marL="0" lvl="0" indent="0">
                  <a:spcBef>
                    <a:spcPts val="0"/>
                  </a:spcBef>
                  <a:buNone/>
                </a:pPr>
                <a:r>
                  <a:rPr lang="zh-CN" altLang="en-US" sz="1600" dirty="0">
                    <a:solidFill>
                      <a:srgbClr val="FFFFFF">
                        <a:lumMod val="50000"/>
                      </a:srgb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点击此处更换文本</a:t>
                </a:r>
                <a:r>
                  <a:rPr lang="en-US" altLang="zh-CN" sz="1600" dirty="0">
                    <a:solidFill>
                      <a:srgbClr val="FFFFFF">
                        <a:lumMod val="50000"/>
                      </a:srgb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58pic.com</a:t>
                </a:r>
              </a:p>
              <a:p>
                <a:pPr marL="0" lvl="0" indent="0">
                  <a:spcBef>
                    <a:spcPts val="0"/>
                  </a:spcBef>
                  <a:buNone/>
                </a:pPr>
                <a:r>
                  <a:rPr lang="zh-CN" altLang="en-US" sz="1600" dirty="0">
                    <a:solidFill>
                      <a:srgbClr val="FFFFFF">
                        <a:lumMod val="50000"/>
                      </a:srgb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点击此处更换文本</a:t>
                </a:r>
                <a:r>
                  <a:rPr lang="en-US" altLang="zh-CN" sz="1600" dirty="0">
                    <a:solidFill>
                      <a:srgbClr val="FFFFFF">
                        <a:lumMod val="50000"/>
                      </a:srgb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58pic.com</a:t>
                </a:r>
              </a:p>
            </p:txBody>
          </p:sp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34430360-5890-407E-B96C-B4527EF3C892}"/>
                  </a:ext>
                </a:extLst>
              </p:cNvPr>
              <p:cNvGrpSpPr/>
              <p:nvPr/>
            </p:nvGrpSpPr>
            <p:grpSpPr>
              <a:xfrm>
                <a:off x="1945122" y="2263812"/>
                <a:ext cx="513773" cy="511278"/>
                <a:chOff x="1945122" y="2263812"/>
                <a:chExt cx="513773" cy="511278"/>
              </a:xfrm>
            </p:grpSpPr>
            <p:sp>
              <p:nvSpPr>
                <p:cNvPr id="14" name="椭圆 13">
                  <a:extLst>
                    <a:ext uri="{FF2B5EF4-FFF2-40B4-BE49-F238E27FC236}">
                      <a16:creationId xmlns:a16="http://schemas.microsoft.com/office/drawing/2014/main" id="{38C9AFD9-2504-41B2-803F-A5BD072C935B}"/>
                    </a:ext>
                  </a:extLst>
                </p:cNvPr>
                <p:cNvSpPr/>
                <p:nvPr/>
              </p:nvSpPr>
              <p:spPr>
                <a:xfrm>
                  <a:off x="1947617" y="2263812"/>
                  <a:ext cx="511278" cy="511278"/>
                </a:xfrm>
                <a:prstGeom prst="ellipse">
                  <a:avLst/>
                </a:prstGeom>
                <a:solidFill>
                  <a:srgbClr val="0B81C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/>
                </a:p>
              </p:txBody>
            </p:sp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CB1A2253-12C3-44AD-AF35-0271915CAE56}"/>
                    </a:ext>
                  </a:extLst>
                </p:cNvPr>
                <p:cNvSpPr txBox="1"/>
                <p:nvPr/>
              </p:nvSpPr>
              <p:spPr>
                <a:xfrm>
                  <a:off x="1945122" y="2319396"/>
                  <a:ext cx="513773" cy="3830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28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03</a:t>
                  </a:r>
                  <a:endParaRPr lang="zh-CN" altLang="en-US" sz="2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125627331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6134C3C3-4A2F-4980-B0EE-FD9FCD5FEC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0183B6F-CEFD-4701-BF61-0321BB6142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2" y="1940224"/>
            <a:ext cx="5193778" cy="395188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0B998B50-D4B6-4BD0-BCD9-221D2D0C51A6}"/>
              </a:ext>
            </a:extLst>
          </p:cNvPr>
          <p:cNvSpPr txBox="1"/>
          <p:nvPr/>
        </p:nvSpPr>
        <p:spPr>
          <a:xfrm>
            <a:off x="2410287" y="1564795"/>
            <a:ext cx="2492990" cy="10050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5400" b="1" spc="600" dirty="0">
                <a:ln w="19050">
                  <a:solidFill>
                    <a:srgbClr val="1D5898"/>
                  </a:solidFill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第三章</a:t>
            </a:r>
            <a:endParaRPr lang="en-US" sz="5400" b="1" spc="600" dirty="0">
              <a:ln w="19050">
                <a:solidFill>
                  <a:srgbClr val="1D5898"/>
                </a:solidFill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B1D306B-CE7B-46F3-B29F-163CE383FB3D}"/>
              </a:ext>
            </a:extLst>
          </p:cNvPr>
          <p:cNvSpPr/>
          <p:nvPr/>
        </p:nvSpPr>
        <p:spPr>
          <a:xfrm>
            <a:off x="6495765" y="3325202"/>
            <a:ext cx="493179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PART</a:t>
            </a:r>
            <a:r>
              <a: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ONE</a:t>
            </a: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en-US" altLang="zh-CN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TITLE</a:t>
            </a: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HERE</a:t>
            </a:r>
            <a:endParaRPr lang="zh-CN" altLang="en-US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5A3C074-B337-4708-B1FA-CFB62552B076}"/>
              </a:ext>
            </a:extLst>
          </p:cNvPr>
          <p:cNvSpPr/>
          <p:nvPr/>
        </p:nvSpPr>
        <p:spPr>
          <a:xfrm>
            <a:off x="6386385" y="2536128"/>
            <a:ext cx="519773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 b="1" spc="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未来工作计划</a:t>
            </a:r>
          </a:p>
        </p:txBody>
      </p:sp>
    </p:spTree>
    <p:extLst>
      <p:ext uri="{BB962C8B-B14F-4D97-AF65-F5344CB8AC3E}">
        <p14:creationId xmlns:p14="http://schemas.microsoft.com/office/powerpoint/2010/main" val="3420009293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B413DCEA-8960-42E4-B460-F42B08881C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26D69E8-3FD9-45F5-BFAF-69A42E50B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2" y="1940224"/>
            <a:ext cx="5193778" cy="3951886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2B4003EE-674E-41E4-8770-0EB747964A87}"/>
              </a:ext>
            </a:extLst>
          </p:cNvPr>
          <p:cNvSpPr txBox="1"/>
          <p:nvPr/>
        </p:nvSpPr>
        <p:spPr>
          <a:xfrm>
            <a:off x="2410286" y="1564795"/>
            <a:ext cx="2492990" cy="10050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5400" b="1" spc="600" dirty="0">
                <a:ln w="19050">
                  <a:solidFill>
                    <a:srgbClr val="1D5898"/>
                  </a:solidFill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主目录</a:t>
            </a:r>
            <a:endParaRPr lang="en-US" sz="5400" b="1" spc="600" dirty="0">
              <a:ln w="19050">
                <a:solidFill>
                  <a:srgbClr val="1D5898"/>
                </a:solidFill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E3693D1A-7A37-433B-B465-C7878BD51A4A}"/>
              </a:ext>
            </a:extLst>
          </p:cNvPr>
          <p:cNvGrpSpPr/>
          <p:nvPr/>
        </p:nvGrpSpPr>
        <p:grpSpPr>
          <a:xfrm>
            <a:off x="6680029" y="1334759"/>
            <a:ext cx="400598" cy="4135141"/>
            <a:chOff x="7608168" y="2746945"/>
            <a:chExt cx="180000" cy="1858037"/>
          </a:xfrm>
          <a:solidFill>
            <a:srgbClr val="0B81C1"/>
          </a:solidFill>
        </p:grpSpPr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BB8C609B-F900-4043-AEF7-A75D7A281402}"/>
                </a:ext>
              </a:extLst>
            </p:cNvPr>
            <p:cNvCxnSpPr>
              <a:cxnSpLocks/>
              <a:stCxn id="27" idx="0"/>
              <a:endCxn id="30" idx="4"/>
            </p:cNvCxnSpPr>
            <p:nvPr/>
          </p:nvCxnSpPr>
          <p:spPr>
            <a:xfrm>
              <a:off x="7698168" y="2746945"/>
              <a:ext cx="0" cy="1858037"/>
            </a:xfrm>
            <a:prstGeom prst="line">
              <a:avLst/>
            </a:prstGeom>
            <a:grpFill/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60F1AE95-58CC-4C7D-91E6-95D5F1F7191D}"/>
                </a:ext>
              </a:extLst>
            </p:cNvPr>
            <p:cNvGrpSpPr/>
            <p:nvPr/>
          </p:nvGrpSpPr>
          <p:grpSpPr>
            <a:xfrm>
              <a:off x="7608168" y="2746945"/>
              <a:ext cx="180000" cy="1858037"/>
              <a:chOff x="7921352" y="2769603"/>
              <a:chExt cx="180000" cy="1858037"/>
            </a:xfrm>
            <a:grpFill/>
          </p:grpSpPr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238F55D5-502A-40B2-B321-99D33E12231A}"/>
                  </a:ext>
                </a:extLst>
              </p:cNvPr>
              <p:cNvSpPr/>
              <p:nvPr/>
            </p:nvSpPr>
            <p:spPr>
              <a:xfrm>
                <a:off x="7921352" y="2769603"/>
                <a:ext cx="180000" cy="180000"/>
              </a:xfrm>
              <a:prstGeom prst="ellipse">
                <a:avLst/>
              </a:prstGeom>
              <a:grpFill/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造字工房悦黑体验版纤细体" pitchFamily="50" charset="-122"/>
                  <a:ea typeface="造字工房悦黑体验版纤细体" pitchFamily="50" charset="-122"/>
                </a:endParaRPr>
              </a:p>
            </p:txBody>
          </p:sp>
          <p:sp>
            <p:nvSpPr>
              <p:cNvPr id="28" name="椭圆 27">
                <a:extLst>
                  <a:ext uri="{FF2B5EF4-FFF2-40B4-BE49-F238E27FC236}">
                    <a16:creationId xmlns:a16="http://schemas.microsoft.com/office/drawing/2014/main" id="{0A8D7EBD-8AC3-4875-A357-1238EA7A1BBE}"/>
                  </a:ext>
                </a:extLst>
              </p:cNvPr>
              <p:cNvSpPr/>
              <p:nvPr/>
            </p:nvSpPr>
            <p:spPr>
              <a:xfrm>
                <a:off x="7921352" y="3328949"/>
                <a:ext cx="180000" cy="180000"/>
              </a:xfrm>
              <a:prstGeom prst="ellipse">
                <a:avLst/>
              </a:prstGeom>
              <a:grpFill/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造字工房悦黑体验版纤细体" pitchFamily="50" charset="-122"/>
                  <a:ea typeface="造字工房悦黑体验版纤细体" pitchFamily="50" charset="-122"/>
                </a:endParaRPr>
              </a:p>
            </p:txBody>
          </p:sp>
          <p:sp>
            <p:nvSpPr>
              <p:cNvPr id="29" name="椭圆 28">
                <a:extLst>
                  <a:ext uri="{FF2B5EF4-FFF2-40B4-BE49-F238E27FC236}">
                    <a16:creationId xmlns:a16="http://schemas.microsoft.com/office/drawing/2014/main" id="{4EE8D653-44EB-4407-9667-A542EAA2E1D2}"/>
                  </a:ext>
                </a:extLst>
              </p:cNvPr>
              <p:cNvSpPr/>
              <p:nvPr/>
            </p:nvSpPr>
            <p:spPr>
              <a:xfrm>
                <a:off x="7921352" y="3888295"/>
                <a:ext cx="180000" cy="180000"/>
              </a:xfrm>
              <a:prstGeom prst="ellipse">
                <a:avLst/>
              </a:prstGeom>
              <a:grpFill/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造字工房悦黑体验版纤细体" pitchFamily="50" charset="-122"/>
                  <a:ea typeface="造字工房悦黑体验版纤细体" pitchFamily="50" charset="-122"/>
                </a:endParaRPr>
              </a:p>
            </p:txBody>
          </p:sp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FBDCB120-B199-4EB2-AB07-6FA5049CC697}"/>
                  </a:ext>
                </a:extLst>
              </p:cNvPr>
              <p:cNvSpPr/>
              <p:nvPr/>
            </p:nvSpPr>
            <p:spPr>
              <a:xfrm>
                <a:off x="7921352" y="4447640"/>
                <a:ext cx="180000" cy="180000"/>
              </a:xfrm>
              <a:prstGeom prst="ellipse">
                <a:avLst/>
              </a:prstGeom>
              <a:grpFill/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造字工房悦黑体验版纤细体" pitchFamily="50" charset="-122"/>
                  <a:ea typeface="造字工房悦黑体验版纤细体" pitchFamily="50" charset="-122"/>
                </a:endParaRPr>
              </a:p>
            </p:txBody>
          </p:sp>
        </p:grpSp>
      </p:grpSp>
      <p:sp>
        <p:nvSpPr>
          <p:cNvPr id="31" name="TextBox 38">
            <a:extLst>
              <a:ext uri="{FF2B5EF4-FFF2-40B4-BE49-F238E27FC236}">
                <a16:creationId xmlns:a16="http://schemas.microsoft.com/office/drawing/2014/main" id="{C521458E-6F11-4E48-9A62-325132B21DDE}"/>
              </a:ext>
            </a:extLst>
          </p:cNvPr>
          <p:cNvSpPr txBox="1"/>
          <p:nvPr/>
        </p:nvSpPr>
        <p:spPr>
          <a:xfrm>
            <a:off x="7336806" y="1209352"/>
            <a:ext cx="2800767" cy="646331"/>
          </a:xfrm>
          <a:prstGeom prst="rect">
            <a:avLst/>
          </a:prstGeom>
          <a:noFill/>
        </p:spPr>
        <p:txBody>
          <a:bodyPr wrap="none" rtlCol="0" anchor="t" anchorCtr="1">
            <a:spAutoFit/>
          </a:bodyPr>
          <a:lstStyle/>
          <a:p>
            <a:pPr algn="ctr"/>
            <a:r>
              <a:rPr lang="zh-CN" altLang="en-US" sz="28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oppins SemiBold" charset="0"/>
              </a:rPr>
              <a:t>数据分析概述</a:t>
            </a:r>
            <a:endParaRPr lang="en-US" altLang="zh-CN" sz="28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Poppins SemiBold" charset="0"/>
            </a:endParaRPr>
          </a:p>
          <a:p>
            <a:pPr algn="ctr"/>
            <a:r>
              <a:rPr lang="en-US" altLang="zh-CN" sz="800" b="1" cap="all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JhengHei Light" panose="020B0304030504040204" pitchFamily="34" charset="-122"/>
              </a:rPr>
              <a:t>THE Scenery DESIGN</a:t>
            </a:r>
            <a:endParaRPr lang="zh-CN" altLang="en-US" sz="800" b="1" cap="all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JhengHei Light" panose="020B0304030504040204" pitchFamily="34" charset="-122"/>
            </a:endParaRPr>
          </a:p>
        </p:txBody>
      </p:sp>
      <p:sp>
        <p:nvSpPr>
          <p:cNvPr id="32" name="TextBox 38">
            <a:extLst>
              <a:ext uri="{FF2B5EF4-FFF2-40B4-BE49-F238E27FC236}">
                <a16:creationId xmlns:a16="http://schemas.microsoft.com/office/drawing/2014/main" id="{9D9893A3-FA27-477A-8241-6DF7BF0EA6E2}"/>
              </a:ext>
            </a:extLst>
          </p:cNvPr>
          <p:cNvSpPr txBox="1"/>
          <p:nvPr/>
        </p:nvSpPr>
        <p:spPr>
          <a:xfrm>
            <a:off x="7336806" y="2443792"/>
            <a:ext cx="2800767" cy="646331"/>
          </a:xfrm>
          <a:prstGeom prst="rect">
            <a:avLst/>
          </a:prstGeom>
          <a:noFill/>
        </p:spPr>
        <p:txBody>
          <a:bodyPr wrap="none" rtlCol="0" anchor="t" anchorCtr="1">
            <a:spAutoFit/>
          </a:bodyPr>
          <a:lstStyle/>
          <a:p>
            <a:pPr algn="ctr"/>
            <a:r>
              <a:rPr lang="zh-CN" altLang="en-US" sz="28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oppins SemiBold" charset="0"/>
              </a:rPr>
              <a:t>项目完成情况</a:t>
            </a:r>
            <a:endParaRPr lang="en-US" altLang="zh-CN" sz="28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Poppins SemiBold" charset="0"/>
            </a:endParaRPr>
          </a:p>
          <a:p>
            <a:pPr algn="ctr"/>
            <a:r>
              <a:rPr lang="en-US" altLang="zh-CN" sz="800" b="1" cap="all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JhengHei Light" panose="020B0304030504040204" pitchFamily="34" charset="-122"/>
              </a:rPr>
              <a:t>THE Scenery DESIGN</a:t>
            </a:r>
            <a:endParaRPr lang="zh-CN" altLang="en-US" sz="800" b="1" cap="all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JhengHei Light" panose="020B0304030504040204" pitchFamily="34" charset="-122"/>
            </a:endParaRPr>
          </a:p>
        </p:txBody>
      </p:sp>
      <p:sp>
        <p:nvSpPr>
          <p:cNvPr id="33" name="TextBox 38">
            <a:extLst>
              <a:ext uri="{FF2B5EF4-FFF2-40B4-BE49-F238E27FC236}">
                <a16:creationId xmlns:a16="http://schemas.microsoft.com/office/drawing/2014/main" id="{46BE7BF0-A7E2-49A6-91AC-D8F65E517522}"/>
              </a:ext>
            </a:extLst>
          </p:cNvPr>
          <p:cNvSpPr txBox="1"/>
          <p:nvPr/>
        </p:nvSpPr>
        <p:spPr>
          <a:xfrm>
            <a:off x="7336806" y="3685852"/>
            <a:ext cx="2800767" cy="646331"/>
          </a:xfrm>
          <a:prstGeom prst="rect">
            <a:avLst/>
          </a:prstGeom>
          <a:noFill/>
        </p:spPr>
        <p:txBody>
          <a:bodyPr wrap="none" rtlCol="0" anchor="t" anchorCtr="1">
            <a:spAutoFit/>
          </a:bodyPr>
          <a:lstStyle/>
          <a:p>
            <a:pPr algn="ctr"/>
            <a:r>
              <a:rPr lang="zh-CN" altLang="en-US" sz="28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oppins SemiBold" charset="0"/>
              </a:rPr>
              <a:t>成功项目展示</a:t>
            </a:r>
            <a:endParaRPr lang="en-US" altLang="zh-CN" sz="28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Poppins SemiBold" charset="0"/>
            </a:endParaRPr>
          </a:p>
          <a:p>
            <a:pPr algn="ctr"/>
            <a:r>
              <a:rPr lang="en-US" altLang="zh-CN" sz="800" b="1" cap="all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JhengHei Light" panose="020B0304030504040204" pitchFamily="34" charset="-122"/>
              </a:rPr>
              <a:t>THE Scenery DESIGN</a:t>
            </a:r>
            <a:endParaRPr lang="zh-CN" altLang="en-US" sz="800" b="1" cap="all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JhengHei Light" panose="020B0304030504040204" pitchFamily="34" charset="-122"/>
            </a:endParaRPr>
          </a:p>
        </p:txBody>
      </p:sp>
      <p:sp>
        <p:nvSpPr>
          <p:cNvPr id="34" name="TextBox 38">
            <a:extLst>
              <a:ext uri="{FF2B5EF4-FFF2-40B4-BE49-F238E27FC236}">
                <a16:creationId xmlns:a16="http://schemas.microsoft.com/office/drawing/2014/main" id="{6FFC7DC2-5852-441D-B886-45F998E35D2F}"/>
              </a:ext>
            </a:extLst>
          </p:cNvPr>
          <p:cNvSpPr txBox="1"/>
          <p:nvPr/>
        </p:nvSpPr>
        <p:spPr>
          <a:xfrm>
            <a:off x="7336806" y="4935532"/>
            <a:ext cx="2800767" cy="646331"/>
          </a:xfrm>
          <a:prstGeom prst="rect">
            <a:avLst/>
          </a:prstGeom>
          <a:noFill/>
        </p:spPr>
        <p:txBody>
          <a:bodyPr wrap="none" rtlCol="0" anchor="t" anchorCtr="1">
            <a:spAutoFit/>
          </a:bodyPr>
          <a:lstStyle/>
          <a:p>
            <a:pPr algn="ctr"/>
            <a:r>
              <a:rPr lang="zh-CN" altLang="en-US" sz="28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oppins SemiBold" charset="0"/>
              </a:rPr>
              <a:t>未来工作计划</a:t>
            </a:r>
            <a:endParaRPr lang="en-US" altLang="zh-CN" sz="28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Poppins SemiBold" charset="0"/>
            </a:endParaRPr>
          </a:p>
          <a:p>
            <a:pPr algn="ctr"/>
            <a:r>
              <a:rPr lang="en-US" altLang="zh-CN" sz="800" b="1" cap="all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JhengHei Light" panose="020B0304030504040204" pitchFamily="34" charset="-122"/>
              </a:rPr>
              <a:t>THE Scenery DESIGN</a:t>
            </a:r>
            <a:endParaRPr lang="zh-CN" altLang="en-US" sz="800" b="1" cap="all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JhengHei Light" panose="020B030403050404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522698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1" grpId="0"/>
      <p:bldP spid="32" grpId="0"/>
      <p:bldP spid="33" grpId="0"/>
      <p:bldP spid="3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20A64CB-9BF5-401A-832E-875892F39A26}"/>
              </a:ext>
            </a:extLst>
          </p:cNvPr>
          <p:cNvGrpSpPr/>
          <p:nvPr/>
        </p:nvGrpSpPr>
        <p:grpSpPr>
          <a:xfrm>
            <a:off x="1282766" y="1287828"/>
            <a:ext cx="9626468" cy="4282344"/>
            <a:chOff x="1038576" y="1799684"/>
            <a:chExt cx="10563831" cy="4699333"/>
          </a:xfrm>
        </p:grpSpPr>
        <p:sp>
          <p:nvSpPr>
            <p:cNvPr id="3" name="Oval 34">
              <a:extLst>
                <a:ext uri="{FF2B5EF4-FFF2-40B4-BE49-F238E27FC236}">
                  <a16:creationId xmlns:a16="http://schemas.microsoft.com/office/drawing/2014/main" id="{30DFC372-4100-438D-B2CE-0E00EE4AED8F}"/>
                </a:ext>
              </a:extLst>
            </p:cNvPr>
            <p:cNvSpPr/>
            <p:nvPr/>
          </p:nvSpPr>
          <p:spPr>
            <a:xfrm flipH="1">
              <a:off x="1561338" y="1799684"/>
              <a:ext cx="3628112" cy="3628112"/>
            </a:xfrm>
            <a:prstGeom prst="ellipse">
              <a:avLst/>
            </a:prstGeom>
            <a:solidFill>
              <a:srgbClr val="0B8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600"/>
            </a:p>
          </p:txBody>
        </p:sp>
        <p:sp>
          <p:nvSpPr>
            <p:cNvPr id="4" name="Rectangle 26">
              <a:extLst>
                <a:ext uri="{FF2B5EF4-FFF2-40B4-BE49-F238E27FC236}">
                  <a16:creationId xmlns:a16="http://schemas.microsoft.com/office/drawing/2014/main" id="{E9838DC1-3130-481B-AE8A-E6755E32CFF8}"/>
                </a:ext>
              </a:extLst>
            </p:cNvPr>
            <p:cNvSpPr/>
            <p:nvPr/>
          </p:nvSpPr>
          <p:spPr>
            <a:xfrm flipH="1">
              <a:off x="1699037" y="2771266"/>
              <a:ext cx="3352714" cy="1519858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id-ID"/>
              </a:defPPr>
              <a:lvl1pPr marL="0" algn="l" defTabSz="91433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67" algn="l" defTabSz="91433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32" algn="l" defTabSz="91433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498" algn="l" defTabSz="91433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664" algn="l" defTabSz="91433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830" algn="l" defTabSz="91433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2994" algn="l" defTabSz="91433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160" algn="l" defTabSz="91433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327" algn="l" defTabSz="91433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</p:txBody>
        </p: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52AD075-2605-48A6-91BD-43807785996E}"/>
                </a:ext>
              </a:extLst>
            </p:cNvPr>
            <p:cNvGrpSpPr/>
            <p:nvPr/>
          </p:nvGrpSpPr>
          <p:grpSpPr>
            <a:xfrm>
              <a:off x="1038576" y="2311302"/>
              <a:ext cx="10563831" cy="4187715"/>
              <a:chOff x="-2905579" y="1474523"/>
              <a:chExt cx="7597880" cy="3011952"/>
            </a:xfrm>
          </p:grpSpPr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54FAE696-9A4E-4CBB-B368-4E3A8BA1A9C6}"/>
                  </a:ext>
                </a:extLst>
              </p:cNvPr>
              <p:cNvSpPr/>
              <p:nvPr/>
            </p:nvSpPr>
            <p:spPr>
              <a:xfrm>
                <a:off x="-2905579" y="3939292"/>
                <a:ext cx="7597880" cy="547183"/>
              </a:xfrm>
              <a:prstGeom prst="rect">
                <a:avLst/>
              </a:prstGeom>
              <a:solidFill>
                <a:srgbClr val="0B81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/>
              </a:p>
            </p:txBody>
          </p:sp>
          <p:graphicFrame>
            <p:nvGraphicFramePr>
              <p:cNvPr id="7" name="图表 6">
                <a:extLst>
                  <a:ext uri="{FF2B5EF4-FFF2-40B4-BE49-F238E27FC236}">
                    <a16:creationId xmlns:a16="http://schemas.microsoft.com/office/drawing/2014/main" id="{5EFDF76C-AB40-4DB3-A924-95559328C4E1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973174423"/>
                  </p:ext>
                </p:extLst>
              </p:nvPr>
            </p:nvGraphicFramePr>
            <p:xfrm>
              <a:off x="485213" y="1474523"/>
              <a:ext cx="4053861" cy="1889559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sp>
            <p:nvSpPr>
              <p:cNvPr id="8" name="Rectangle 24">
                <a:extLst>
                  <a:ext uri="{FF2B5EF4-FFF2-40B4-BE49-F238E27FC236}">
                    <a16:creationId xmlns:a16="http://schemas.microsoft.com/office/drawing/2014/main" id="{B8BDC7B4-25C7-4895-A375-0D2582D456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-2607788" y="4058390"/>
                <a:ext cx="7064589" cy="2915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/>
              <a:p>
                <a:pPr algn="ctr"/>
                <a:r>
                  <a:rPr lang="zh-CN" altLang="en-US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点击此处更换文本</a:t>
                </a:r>
                <a:r>
                  <a:rPr lang="en-US" altLang="zh-CN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58pic.com</a:t>
                </a:r>
                <a:r>
                  <a:rPr lang="zh-CN" altLang="en-US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点击此处更换文本</a:t>
                </a:r>
                <a:r>
                  <a:rPr lang="en-US" altLang="zh-CN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58pic.com</a:t>
                </a:r>
                <a:r>
                  <a:rPr lang="zh-CN" altLang="en-US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点击此处更换文本</a:t>
                </a:r>
                <a:r>
                  <a:rPr lang="en-US" altLang="zh-CN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58pic.com</a:t>
                </a:r>
                <a:r>
                  <a:rPr lang="zh-CN" altLang="en-US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点击此处更换文本</a:t>
                </a:r>
                <a:r>
                  <a:rPr lang="en-US" altLang="zh-CN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58pic.com</a:t>
                </a:r>
              </a:p>
              <a:p>
                <a:pPr algn="ctr"/>
                <a:r>
                  <a:rPr lang="zh-CN" altLang="en-US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点击此处更换文本</a:t>
                </a:r>
                <a:r>
                  <a:rPr lang="en-US" altLang="zh-CN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58pic.com</a:t>
                </a:r>
                <a:r>
                  <a:rPr lang="zh-CN" altLang="en-US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点击此处更换文本</a:t>
                </a:r>
                <a:r>
                  <a:rPr lang="en-US" altLang="zh-CN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58pic.com</a:t>
                </a:r>
                <a:r>
                  <a:rPr lang="zh-CN" altLang="en-US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点击此处更换文本</a:t>
                </a:r>
                <a:r>
                  <a:rPr lang="en-US" altLang="zh-CN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58pic.com</a:t>
                </a:r>
                <a:r>
                  <a:rPr lang="zh-CN" altLang="en-US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点击此处更换文本</a:t>
                </a:r>
                <a:r>
                  <a:rPr lang="en-US" altLang="zh-CN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58pic.com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08358687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3">
            <a:extLst>
              <a:ext uri="{FF2B5EF4-FFF2-40B4-BE49-F238E27FC236}">
                <a16:creationId xmlns:a16="http://schemas.microsoft.com/office/drawing/2014/main" id="{79153AA5-48C4-4DB2-BE36-55BEF377228A}"/>
              </a:ext>
            </a:extLst>
          </p:cNvPr>
          <p:cNvGrpSpPr/>
          <p:nvPr/>
        </p:nvGrpSpPr>
        <p:grpSpPr>
          <a:xfrm flipH="1">
            <a:off x="1713149" y="4558101"/>
            <a:ext cx="4382851" cy="870866"/>
            <a:chOff x="8512415" y="2327889"/>
            <a:chExt cx="3256083" cy="646979"/>
          </a:xfrm>
        </p:grpSpPr>
        <p:sp>
          <p:nvSpPr>
            <p:cNvPr id="3" name="TextBox 19">
              <a:extLst>
                <a:ext uri="{FF2B5EF4-FFF2-40B4-BE49-F238E27FC236}">
                  <a16:creationId xmlns:a16="http://schemas.microsoft.com/office/drawing/2014/main" id="{9AA0A4FB-DFF7-44DD-8843-34C4F61B2F74}"/>
                </a:ext>
              </a:extLst>
            </p:cNvPr>
            <p:cNvSpPr txBox="1"/>
            <p:nvPr/>
          </p:nvSpPr>
          <p:spPr>
            <a:xfrm>
              <a:off x="9509541" y="2327889"/>
              <a:ext cx="1280449" cy="2972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加入标题描述</a:t>
              </a:r>
              <a:endParaRPr lang="en-GB" sz="20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" name="Rectangle 25">
              <a:extLst>
                <a:ext uri="{FF2B5EF4-FFF2-40B4-BE49-F238E27FC236}">
                  <a16:creationId xmlns:a16="http://schemas.microsoft.com/office/drawing/2014/main" id="{A1B91F67-C705-4601-9A09-7609DFAAF099}"/>
                </a:ext>
              </a:extLst>
            </p:cNvPr>
            <p:cNvSpPr/>
            <p:nvPr/>
          </p:nvSpPr>
          <p:spPr>
            <a:xfrm>
              <a:off x="8512415" y="2631890"/>
              <a:ext cx="3256083" cy="3429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lvl="0" algn="ctr"/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</p:txBody>
        </p:sp>
      </p:grpSp>
      <p:grpSp>
        <p:nvGrpSpPr>
          <p:cNvPr id="5" name="Group 7">
            <a:extLst>
              <a:ext uri="{FF2B5EF4-FFF2-40B4-BE49-F238E27FC236}">
                <a16:creationId xmlns:a16="http://schemas.microsoft.com/office/drawing/2014/main" id="{2ED6F9C3-42CB-4792-9A51-CA09F54E9471}"/>
              </a:ext>
            </a:extLst>
          </p:cNvPr>
          <p:cNvGrpSpPr/>
          <p:nvPr/>
        </p:nvGrpSpPr>
        <p:grpSpPr>
          <a:xfrm flipH="1">
            <a:off x="1595579" y="1769230"/>
            <a:ext cx="4668792" cy="2589216"/>
            <a:chOff x="7845714" y="1736884"/>
            <a:chExt cx="3501814" cy="1942035"/>
          </a:xfrm>
        </p:grpSpPr>
        <p:grpSp>
          <p:nvGrpSpPr>
            <p:cNvPr id="6" name="Group 35">
              <a:extLst>
                <a:ext uri="{FF2B5EF4-FFF2-40B4-BE49-F238E27FC236}">
                  <a16:creationId xmlns:a16="http://schemas.microsoft.com/office/drawing/2014/main" id="{783A97CB-1E02-4D29-9EBC-8289FD418ECC}"/>
                </a:ext>
              </a:extLst>
            </p:cNvPr>
            <p:cNvGrpSpPr/>
            <p:nvPr/>
          </p:nvGrpSpPr>
          <p:grpSpPr>
            <a:xfrm>
              <a:off x="7845714" y="1736884"/>
              <a:ext cx="3501814" cy="1942035"/>
              <a:chOff x="7541909" y="1631854"/>
              <a:chExt cx="4046955" cy="1942035"/>
            </a:xfrm>
          </p:grpSpPr>
          <p:sp>
            <p:nvSpPr>
              <p:cNvPr id="8" name="Rectangle 29">
                <a:extLst>
                  <a:ext uri="{FF2B5EF4-FFF2-40B4-BE49-F238E27FC236}">
                    <a16:creationId xmlns:a16="http://schemas.microsoft.com/office/drawing/2014/main" id="{A747A74E-88B5-48D3-931D-CA5D737E6A59}"/>
                  </a:ext>
                </a:extLst>
              </p:cNvPr>
              <p:cNvSpPr/>
              <p:nvPr/>
            </p:nvSpPr>
            <p:spPr>
              <a:xfrm>
                <a:off x="7541909" y="1631854"/>
                <a:ext cx="4046955" cy="1942035"/>
              </a:xfrm>
              <a:prstGeom prst="rect">
                <a:avLst/>
              </a:prstGeom>
              <a:noFill/>
              <a:ln w="28575">
                <a:solidFill>
                  <a:srgbClr val="0B81C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9" name="Rectangle 33">
                <a:extLst>
                  <a:ext uri="{FF2B5EF4-FFF2-40B4-BE49-F238E27FC236}">
                    <a16:creationId xmlns:a16="http://schemas.microsoft.com/office/drawing/2014/main" id="{11D0F021-A300-4FFD-A2DF-0E3834AA4507}"/>
                  </a:ext>
                </a:extLst>
              </p:cNvPr>
              <p:cNvSpPr/>
              <p:nvPr/>
            </p:nvSpPr>
            <p:spPr>
              <a:xfrm>
                <a:off x="7541909" y="1631854"/>
                <a:ext cx="4046955" cy="435299"/>
              </a:xfrm>
              <a:prstGeom prst="rect">
                <a:avLst/>
              </a:prstGeom>
              <a:solidFill>
                <a:srgbClr val="0B81C1"/>
              </a:solidFill>
              <a:ln>
                <a:solidFill>
                  <a:srgbClr val="0B81C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加入标题描述</a:t>
                </a:r>
                <a:endParaRPr lang="en-GB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  <p:sp>
          <p:nvSpPr>
            <p:cNvPr id="7" name="Rectangle 34">
              <a:extLst>
                <a:ext uri="{FF2B5EF4-FFF2-40B4-BE49-F238E27FC236}">
                  <a16:creationId xmlns:a16="http://schemas.microsoft.com/office/drawing/2014/main" id="{C9A234D8-FBD1-4902-B144-EAB4896E566C}"/>
                </a:ext>
              </a:extLst>
            </p:cNvPr>
            <p:cNvSpPr/>
            <p:nvPr/>
          </p:nvSpPr>
          <p:spPr>
            <a:xfrm>
              <a:off x="8039405" y="2321933"/>
              <a:ext cx="3133230" cy="13158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lvl="0"/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lvl="0"/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lvl="0"/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lvl="0"/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lvl="0"/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lvl="0"/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2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lvl="0"/>
              <a:endParaRPr lang="en-US" altLang="zh-CN" sz="1200" dirty="0">
                <a:solidFill>
                  <a:srgbClr val="FFFF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660E917-22D6-40C0-9906-97E0E0023B3A}"/>
              </a:ext>
            </a:extLst>
          </p:cNvPr>
          <p:cNvGrpSpPr/>
          <p:nvPr/>
        </p:nvGrpSpPr>
        <p:grpSpPr>
          <a:xfrm>
            <a:off x="6529545" y="986184"/>
            <a:ext cx="5442383" cy="4559719"/>
            <a:chOff x="491753" y="1415282"/>
            <a:chExt cx="4086949" cy="3424112"/>
          </a:xfrm>
        </p:grpSpPr>
        <p:graphicFrame>
          <p:nvGraphicFramePr>
            <p:cNvPr id="11" name="图表 10">
              <a:extLst>
                <a:ext uri="{FF2B5EF4-FFF2-40B4-BE49-F238E27FC236}">
                  <a16:creationId xmlns:a16="http://schemas.microsoft.com/office/drawing/2014/main" id="{3DEB76BA-DAC2-424F-82FD-01F4806A9C7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939351682"/>
                </p:ext>
              </p:extLst>
            </p:nvPr>
          </p:nvGraphicFramePr>
          <p:xfrm>
            <a:off x="816819" y="1415282"/>
            <a:ext cx="2986225" cy="2448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2" name="任意多边形 14">
              <a:extLst>
                <a:ext uri="{FF2B5EF4-FFF2-40B4-BE49-F238E27FC236}">
                  <a16:creationId xmlns:a16="http://schemas.microsoft.com/office/drawing/2014/main" id="{5F549702-BE97-43B3-BC36-C3265348D98D}"/>
                </a:ext>
              </a:extLst>
            </p:cNvPr>
            <p:cNvSpPr/>
            <p:nvPr/>
          </p:nvSpPr>
          <p:spPr>
            <a:xfrm>
              <a:off x="789871" y="4005301"/>
              <a:ext cx="333931" cy="333931"/>
            </a:xfrm>
            <a:custGeom>
              <a:avLst/>
              <a:gdLst>
                <a:gd name="connsiteX0" fmla="*/ 157858 w 370624"/>
                <a:gd name="connsiteY0" fmla="*/ 99531 h 370624"/>
                <a:gd name="connsiteX1" fmla="*/ 157858 w 370624"/>
                <a:gd name="connsiteY1" fmla="*/ 157858 h 370624"/>
                <a:gd name="connsiteX2" fmla="*/ 99531 w 370624"/>
                <a:gd name="connsiteY2" fmla="*/ 157858 h 370624"/>
                <a:gd name="connsiteX3" fmla="*/ 99531 w 370624"/>
                <a:gd name="connsiteY3" fmla="*/ 212764 h 370624"/>
                <a:gd name="connsiteX4" fmla="*/ 157858 w 370624"/>
                <a:gd name="connsiteY4" fmla="*/ 212764 h 370624"/>
                <a:gd name="connsiteX5" fmla="*/ 157858 w 370624"/>
                <a:gd name="connsiteY5" fmla="*/ 271091 h 370624"/>
                <a:gd name="connsiteX6" fmla="*/ 212764 w 370624"/>
                <a:gd name="connsiteY6" fmla="*/ 271091 h 370624"/>
                <a:gd name="connsiteX7" fmla="*/ 212764 w 370624"/>
                <a:gd name="connsiteY7" fmla="*/ 212764 h 370624"/>
                <a:gd name="connsiteX8" fmla="*/ 271091 w 370624"/>
                <a:gd name="connsiteY8" fmla="*/ 212764 h 370624"/>
                <a:gd name="connsiteX9" fmla="*/ 271091 w 370624"/>
                <a:gd name="connsiteY9" fmla="*/ 157858 h 370624"/>
                <a:gd name="connsiteX10" fmla="*/ 212764 w 370624"/>
                <a:gd name="connsiteY10" fmla="*/ 157858 h 370624"/>
                <a:gd name="connsiteX11" fmla="*/ 212764 w 370624"/>
                <a:gd name="connsiteY11" fmla="*/ 99531 h 370624"/>
                <a:gd name="connsiteX12" fmla="*/ 185312 w 370624"/>
                <a:gd name="connsiteY12" fmla="*/ 0 h 370624"/>
                <a:gd name="connsiteX13" fmla="*/ 370624 w 370624"/>
                <a:gd name="connsiteY13" fmla="*/ 185312 h 370624"/>
                <a:gd name="connsiteX14" fmla="*/ 185312 w 370624"/>
                <a:gd name="connsiteY14" fmla="*/ 370624 h 370624"/>
                <a:gd name="connsiteX15" fmla="*/ 0 w 370624"/>
                <a:gd name="connsiteY15" fmla="*/ 185312 h 370624"/>
                <a:gd name="connsiteX16" fmla="*/ 185312 w 370624"/>
                <a:gd name="connsiteY16" fmla="*/ 0 h 37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624" h="370624">
                  <a:moveTo>
                    <a:pt x="157858" y="99531"/>
                  </a:moveTo>
                  <a:lnTo>
                    <a:pt x="157858" y="157858"/>
                  </a:lnTo>
                  <a:lnTo>
                    <a:pt x="99531" y="157858"/>
                  </a:lnTo>
                  <a:lnTo>
                    <a:pt x="99531" y="212764"/>
                  </a:lnTo>
                  <a:lnTo>
                    <a:pt x="157858" y="212764"/>
                  </a:lnTo>
                  <a:lnTo>
                    <a:pt x="157858" y="271091"/>
                  </a:lnTo>
                  <a:lnTo>
                    <a:pt x="212764" y="271091"/>
                  </a:lnTo>
                  <a:lnTo>
                    <a:pt x="212764" y="212764"/>
                  </a:lnTo>
                  <a:lnTo>
                    <a:pt x="271091" y="212764"/>
                  </a:lnTo>
                  <a:lnTo>
                    <a:pt x="271091" y="157858"/>
                  </a:lnTo>
                  <a:lnTo>
                    <a:pt x="212764" y="157858"/>
                  </a:lnTo>
                  <a:lnTo>
                    <a:pt x="212764" y="99531"/>
                  </a:lnTo>
                  <a:close/>
                  <a:moveTo>
                    <a:pt x="185312" y="0"/>
                  </a:moveTo>
                  <a:cubicBezTo>
                    <a:pt x="287657" y="0"/>
                    <a:pt x="370624" y="82967"/>
                    <a:pt x="370624" y="185312"/>
                  </a:cubicBezTo>
                  <a:cubicBezTo>
                    <a:pt x="370624" y="287657"/>
                    <a:pt x="287657" y="370624"/>
                    <a:pt x="185312" y="370624"/>
                  </a:cubicBezTo>
                  <a:cubicBezTo>
                    <a:pt x="82967" y="370624"/>
                    <a:pt x="0" y="287657"/>
                    <a:pt x="0" y="185312"/>
                  </a:cubicBezTo>
                  <a:cubicBezTo>
                    <a:pt x="0" y="82967"/>
                    <a:pt x="82967" y="0"/>
                    <a:pt x="185312" y="0"/>
                  </a:cubicBezTo>
                  <a:close/>
                </a:path>
              </a:pathLst>
            </a:custGeom>
            <a:solidFill>
              <a:srgbClr val="0B8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3" name="文本框 62">
              <a:extLst>
                <a:ext uri="{FF2B5EF4-FFF2-40B4-BE49-F238E27FC236}">
                  <a16:creationId xmlns:a16="http://schemas.microsoft.com/office/drawing/2014/main" id="{09FE55F5-C219-4E08-9DF2-06A218663692}"/>
                </a:ext>
              </a:extLst>
            </p:cNvPr>
            <p:cNvSpPr txBox="1"/>
            <p:nvPr/>
          </p:nvSpPr>
          <p:spPr>
            <a:xfrm>
              <a:off x="1118001" y="4008488"/>
              <a:ext cx="3460701" cy="3929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加入标题描述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1FD9CB98-728C-4ADD-8609-A96EBB83EA5D}"/>
                </a:ext>
              </a:extLst>
            </p:cNvPr>
            <p:cNvSpPr/>
            <p:nvPr/>
          </p:nvSpPr>
          <p:spPr>
            <a:xfrm>
              <a:off x="491753" y="4446483"/>
              <a:ext cx="3788832" cy="3929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4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4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lvl="0"/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4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  <a:r>
                <a:rPr lang="zh-CN" altLang="en-US" sz="14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4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85346598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5F60BF69-BB6C-4A4D-86D5-AC42E743D7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985" y="1943061"/>
            <a:ext cx="2194488" cy="2345694"/>
          </a:xfrm>
          <a:custGeom>
            <a:avLst/>
            <a:gdLst>
              <a:gd name="T0" fmla="*/ 935699 w 1751265"/>
              <a:gd name="T1" fmla="*/ 0 h 1872208"/>
              <a:gd name="T2" fmla="*/ 1750506 w 1751265"/>
              <a:gd name="T3" fmla="*/ 476380 h 1872208"/>
              <a:gd name="T4" fmla="*/ 1620326 w 1751265"/>
              <a:gd name="T5" fmla="*/ 950570 h 1872208"/>
              <a:gd name="T6" fmla="*/ 1741216 w 1751265"/>
              <a:gd name="T7" fmla="*/ 1409475 h 1872208"/>
              <a:gd name="T8" fmla="*/ 935699 w 1751265"/>
              <a:gd name="T9" fmla="*/ 1870570 h 1872208"/>
              <a:gd name="T10" fmla="*/ 0 w 1751265"/>
              <a:gd name="T11" fmla="*/ 935285 h 1872208"/>
              <a:gd name="T12" fmla="*/ 935699 w 1751265"/>
              <a:gd name="T13" fmla="*/ 0 h 1872208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751265"/>
              <a:gd name="T22" fmla="*/ 0 h 1872208"/>
              <a:gd name="T23" fmla="*/ 1751265 w 1751265"/>
              <a:gd name="T24" fmla="*/ 1872208 h 1872208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751265" h="1872208">
                <a:moveTo>
                  <a:pt x="936104" y="0"/>
                </a:moveTo>
                <a:cubicBezTo>
                  <a:pt x="1286069" y="0"/>
                  <a:pt x="1591179" y="192044"/>
                  <a:pt x="1751265" y="476797"/>
                </a:cubicBezTo>
                <a:cubicBezTo>
                  <a:pt x="1668191" y="615556"/>
                  <a:pt x="1621028" y="777971"/>
                  <a:pt x="1621028" y="951401"/>
                </a:cubicBezTo>
                <a:cubicBezTo>
                  <a:pt x="1621028" y="1118433"/>
                  <a:pt x="1664775" y="1275246"/>
                  <a:pt x="1741972" y="1410708"/>
                </a:cubicBezTo>
                <a:cubicBezTo>
                  <a:pt x="1580006" y="1687123"/>
                  <a:pt x="1279670" y="1872208"/>
                  <a:pt x="936104" y="1872208"/>
                </a:cubicBezTo>
                <a:cubicBezTo>
                  <a:pt x="419108" y="1872208"/>
                  <a:pt x="0" y="1453100"/>
                  <a:pt x="0" y="936104"/>
                </a:cubicBezTo>
                <a:cubicBezTo>
                  <a:pt x="0" y="419108"/>
                  <a:pt x="419108" y="0"/>
                  <a:pt x="936104" y="0"/>
                </a:cubicBezTo>
                <a:close/>
              </a:path>
            </a:pathLst>
          </a:custGeom>
          <a:solidFill>
            <a:srgbClr val="0B81C1"/>
          </a:solidFill>
          <a:ln>
            <a:noFill/>
          </a:ln>
        </p:spPr>
        <p:txBody>
          <a:bodyPr anchor="ctr"/>
          <a:lstStyle/>
          <a:p>
            <a:endParaRPr lang="zh-CN" altLang="en-US"/>
          </a:p>
        </p:txBody>
      </p:sp>
      <p:sp>
        <p:nvSpPr>
          <p:cNvPr id="3" name="椭圆 1">
            <a:extLst>
              <a:ext uri="{FF2B5EF4-FFF2-40B4-BE49-F238E27FC236}">
                <a16:creationId xmlns:a16="http://schemas.microsoft.com/office/drawing/2014/main" id="{80B7CA9C-6573-47ED-869E-BAF1EBD2C9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9019" y="1958935"/>
            <a:ext cx="2196480" cy="2345696"/>
          </a:xfrm>
          <a:custGeom>
            <a:avLst/>
            <a:gdLst>
              <a:gd name="T0" fmla="*/ 938247 w 1751265"/>
              <a:gd name="T1" fmla="*/ 0 h 1872208"/>
              <a:gd name="T2" fmla="*/ 1755273 w 1751265"/>
              <a:gd name="T3" fmla="*/ 476380 h 1872208"/>
              <a:gd name="T4" fmla="*/ 1624739 w 1751265"/>
              <a:gd name="T5" fmla="*/ 950570 h 1872208"/>
              <a:gd name="T6" fmla="*/ 1745959 w 1751265"/>
              <a:gd name="T7" fmla="*/ 1409475 h 1872208"/>
              <a:gd name="T8" fmla="*/ 938247 w 1751265"/>
              <a:gd name="T9" fmla="*/ 1870570 h 1872208"/>
              <a:gd name="T10" fmla="*/ 0 w 1751265"/>
              <a:gd name="T11" fmla="*/ 935285 h 1872208"/>
              <a:gd name="T12" fmla="*/ 938247 w 1751265"/>
              <a:gd name="T13" fmla="*/ 0 h 1872208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751265"/>
              <a:gd name="T22" fmla="*/ 0 h 1872208"/>
              <a:gd name="T23" fmla="*/ 1751265 w 1751265"/>
              <a:gd name="T24" fmla="*/ 1872208 h 1872208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751265" h="1872208">
                <a:moveTo>
                  <a:pt x="936104" y="0"/>
                </a:moveTo>
                <a:cubicBezTo>
                  <a:pt x="1286069" y="0"/>
                  <a:pt x="1591179" y="192044"/>
                  <a:pt x="1751265" y="476797"/>
                </a:cubicBezTo>
                <a:cubicBezTo>
                  <a:pt x="1668191" y="615556"/>
                  <a:pt x="1621028" y="777971"/>
                  <a:pt x="1621028" y="951401"/>
                </a:cubicBezTo>
                <a:cubicBezTo>
                  <a:pt x="1621028" y="1118433"/>
                  <a:pt x="1664775" y="1275246"/>
                  <a:pt x="1741972" y="1410708"/>
                </a:cubicBezTo>
                <a:cubicBezTo>
                  <a:pt x="1580006" y="1687123"/>
                  <a:pt x="1279670" y="1872208"/>
                  <a:pt x="936104" y="1872208"/>
                </a:cubicBezTo>
                <a:cubicBezTo>
                  <a:pt x="419108" y="1872208"/>
                  <a:pt x="0" y="1453100"/>
                  <a:pt x="0" y="936104"/>
                </a:cubicBezTo>
                <a:cubicBezTo>
                  <a:pt x="0" y="419108"/>
                  <a:pt x="419108" y="0"/>
                  <a:pt x="936104" y="0"/>
                </a:cubicBezTo>
                <a:close/>
              </a:path>
            </a:pathLst>
          </a:custGeom>
          <a:solidFill>
            <a:srgbClr val="0B81C1"/>
          </a:solidFill>
          <a:ln>
            <a:noFill/>
          </a:ln>
        </p:spPr>
        <p:txBody>
          <a:bodyPr anchor="ctr"/>
          <a:lstStyle/>
          <a:p>
            <a:endParaRPr lang="zh-CN" altLang="en-US"/>
          </a:p>
        </p:txBody>
      </p:sp>
      <p:sp>
        <p:nvSpPr>
          <p:cNvPr id="4" name="椭圆 1">
            <a:extLst>
              <a:ext uri="{FF2B5EF4-FFF2-40B4-BE49-F238E27FC236}">
                <a16:creationId xmlns:a16="http://schemas.microsoft.com/office/drawing/2014/main" id="{28A6C9AF-A058-488F-90AA-F198F50DA8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32100" y="1958935"/>
            <a:ext cx="2194492" cy="2345696"/>
          </a:xfrm>
          <a:custGeom>
            <a:avLst/>
            <a:gdLst>
              <a:gd name="T0" fmla="*/ 935699 w 1751265"/>
              <a:gd name="T1" fmla="*/ 0 h 1872208"/>
              <a:gd name="T2" fmla="*/ 1750509 w 1751265"/>
              <a:gd name="T3" fmla="*/ 476380 h 1872208"/>
              <a:gd name="T4" fmla="*/ 1620329 w 1751265"/>
              <a:gd name="T5" fmla="*/ 950570 h 1872208"/>
              <a:gd name="T6" fmla="*/ 1741219 w 1751265"/>
              <a:gd name="T7" fmla="*/ 1409475 h 1872208"/>
              <a:gd name="T8" fmla="*/ 935699 w 1751265"/>
              <a:gd name="T9" fmla="*/ 1870570 h 1872208"/>
              <a:gd name="T10" fmla="*/ 0 w 1751265"/>
              <a:gd name="T11" fmla="*/ 935285 h 1872208"/>
              <a:gd name="T12" fmla="*/ 935699 w 1751265"/>
              <a:gd name="T13" fmla="*/ 0 h 1872208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1751265"/>
              <a:gd name="T22" fmla="*/ 0 h 1872208"/>
              <a:gd name="T23" fmla="*/ 1751265 w 1751265"/>
              <a:gd name="T24" fmla="*/ 1872208 h 1872208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1751265" h="1872208">
                <a:moveTo>
                  <a:pt x="936104" y="0"/>
                </a:moveTo>
                <a:cubicBezTo>
                  <a:pt x="1286069" y="0"/>
                  <a:pt x="1591179" y="192044"/>
                  <a:pt x="1751265" y="476797"/>
                </a:cubicBezTo>
                <a:cubicBezTo>
                  <a:pt x="1668191" y="615556"/>
                  <a:pt x="1621028" y="777971"/>
                  <a:pt x="1621028" y="951401"/>
                </a:cubicBezTo>
                <a:cubicBezTo>
                  <a:pt x="1621028" y="1118433"/>
                  <a:pt x="1664775" y="1275246"/>
                  <a:pt x="1741972" y="1410708"/>
                </a:cubicBezTo>
                <a:cubicBezTo>
                  <a:pt x="1580006" y="1687123"/>
                  <a:pt x="1279670" y="1872208"/>
                  <a:pt x="936104" y="1872208"/>
                </a:cubicBezTo>
                <a:cubicBezTo>
                  <a:pt x="419108" y="1872208"/>
                  <a:pt x="0" y="1453100"/>
                  <a:pt x="0" y="936104"/>
                </a:cubicBezTo>
                <a:cubicBezTo>
                  <a:pt x="0" y="419108"/>
                  <a:pt x="419108" y="0"/>
                  <a:pt x="936104" y="0"/>
                </a:cubicBezTo>
                <a:close/>
              </a:path>
            </a:pathLst>
          </a:custGeom>
          <a:solidFill>
            <a:srgbClr val="0B81C1"/>
          </a:solidFill>
          <a:ln>
            <a:noFill/>
          </a:ln>
        </p:spPr>
        <p:txBody>
          <a:bodyPr anchor="ctr"/>
          <a:lstStyle/>
          <a:p>
            <a:endParaRPr lang="zh-CN" altLang="en-US"/>
          </a:p>
        </p:txBody>
      </p:sp>
      <p:sp>
        <p:nvSpPr>
          <p:cNvPr id="5" name="TextBox 14">
            <a:extLst>
              <a:ext uri="{FF2B5EF4-FFF2-40B4-BE49-F238E27FC236}">
                <a16:creationId xmlns:a16="http://schemas.microsoft.com/office/drawing/2014/main" id="{30B0B1B3-C73D-4621-9E8C-F87999ED3B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50456" y="2117812"/>
            <a:ext cx="87540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方正兰亭粗黑_GBK" pitchFamily="2" charset="-122"/>
                <a:ea typeface="方正兰亭粗黑_GBK" pitchFamily="2" charset="-122"/>
                <a:sym typeface="方正兰亭粗黑_GBK" pitchFamily="2" charset="-122"/>
              </a:rPr>
              <a:t>01</a:t>
            </a:r>
          </a:p>
        </p:txBody>
      </p:sp>
      <p:sp>
        <p:nvSpPr>
          <p:cNvPr id="6" name="TextBox 15">
            <a:extLst>
              <a:ext uri="{FF2B5EF4-FFF2-40B4-BE49-F238E27FC236}">
                <a16:creationId xmlns:a16="http://schemas.microsoft.com/office/drawing/2014/main" id="{FBA4DC34-2490-4380-8D0F-3F27A6B1FD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1845" y="2117813"/>
            <a:ext cx="89530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3200" b="1">
                <a:solidFill>
                  <a:schemeClr val="bg1"/>
                </a:solidFill>
                <a:latin typeface="方正兰亭粗黑_GBK" pitchFamily="2" charset="-122"/>
                <a:ea typeface="方正兰亭粗黑_GBK" pitchFamily="2" charset="-122"/>
                <a:sym typeface="方正兰亭粗黑_GBK" pitchFamily="2" charset="-122"/>
              </a:rPr>
              <a:t>02</a:t>
            </a:r>
          </a:p>
        </p:txBody>
      </p:sp>
      <p:sp>
        <p:nvSpPr>
          <p:cNvPr id="7" name="TextBox 16">
            <a:extLst>
              <a:ext uri="{FF2B5EF4-FFF2-40B4-BE49-F238E27FC236}">
                <a16:creationId xmlns:a16="http://schemas.microsoft.com/office/drawing/2014/main" id="{FFF56D42-A211-4A3B-8C24-9617CC7AA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3248" y="2117812"/>
            <a:ext cx="89729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方正兰亭粗黑_GBK" pitchFamily="2" charset="-122"/>
                <a:ea typeface="方正兰亭粗黑_GBK" pitchFamily="2" charset="-122"/>
                <a:sym typeface="方正兰亭粗黑_GBK" pitchFamily="2" charset="-122"/>
              </a:rPr>
              <a:t>03</a:t>
            </a:r>
          </a:p>
        </p:txBody>
      </p:sp>
      <p:sp>
        <p:nvSpPr>
          <p:cNvPr id="8" name="直接连接符 18">
            <a:extLst>
              <a:ext uri="{FF2B5EF4-FFF2-40B4-BE49-F238E27FC236}">
                <a16:creationId xmlns:a16="http://schemas.microsoft.com/office/drawing/2014/main" id="{54A79071-7964-439C-B2C7-657146CF1141}"/>
              </a:ext>
            </a:extLst>
          </p:cNvPr>
          <p:cNvSpPr>
            <a:spLocks noChangeShapeType="1"/>
          </p:cNvSpPr>
          <p:nvPr/>
        </p:nvSpPr>
        <p:spPr bwMode="auto">
          <a:xfrm>
            <a:off x="2180787" y="2775188"/>
            <a:ext cx="1611548" cy="199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直接连接符 19">
            <a:extLst>
              <a:ext uri="{FF2B5EF4-FFF2-40B4-BE49-F238E27FC236}">
                <a16:creationId xmlns:a16="http://schemas.microsoft.com/office/drawing/2014/main" id="{4C4A477A-618E-45F4-AEA2-4E347E347860}"/>
              </a:ext>
            </a:extLst>
          </p:cNvPr>
          <p:cNvSpPr>
            <a:spLocks noChangeShapeType="1"/>
          </p:cNvSpPr>
          <p:nvPr/>
        </p:nvSpPr>
        <p:spPr bwMode="auto">
          <a:xfrm>
            <a:off x="4181486" y="2775188"/>
            <a:ext cx="1611548" cy="199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直接连接符 20">
            <a:extLst>
              <a:ext uri="{FF2B5EF4-FFF2-40B4-BE49-F238E27FC236}">
                <a16:creationId xmlns:a16="http://schemas.microsoft.com/office/drawing/2014/main" id="{7069CB52-FCF3-4BAD-A494-B83005275633}"/>
              </a:ext>
            </a:extLst>
          </p:cNvPr>
          <p:cNvSpPr>
            <a:spLocks noChangeShapeType="1"/>
          </p:cNvSpPr>
          <p:nvPr/>
        </p:nvSpPr>
        <p:spPr bwMode="auto">
          <a:xfrm>
            <a:off x="6222778" y="2775188"/>
            <a:ext cx="1611548" cy="199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TextBox 22">
            <a:extLst>
              <a:ext uri="{FF2B5EF4-FFF2-40B4-BE49-F238E27FC236}">
                <a16:creationId xmlns:a16="http://schemas.microsoft.com/office/drawing/2014/main" id="{2D1C6548-EA73-4F53-B0EC-EAF09B8B19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9174" y="2857924"/>
            <a:ext cx="2190510" cy="438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点此输入标题</a:t>
            </a:r>
          </a:p>
        </p:txBody>
      </p:sp>
      <p:sp>
        <p:nvSpPr>
          <p:cNvPr id="12" name="TextBox 23">
            <a:extLst>
              <a:ext uri="{FF2B5EF4-FFF2-40B4-BE49-F238E27FC236}">
                <a16:creationId xmlns:a16="http://schemas.microsoft.com/office/drawing/2014/main" id="{7B4BE480-8289-4D60-9ECC-CA1FCC94B4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1399" y="3210633"/>
            <a:ext cx="219051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点此输入文字</a:t>
            </a:r>
          </a:p>
        </p:txBody>
      </p:sp>
      <p:sp>
        <p:nvSpPr>
          <p:cNvPr id="13" name="TextBox 24">
            <a:extLst>
              <a:ext uri="{FF2B5EF4-FFF2-40B4-BE49-F238E27FC236}">
                <a16:creationId xmlns:a16="http://schemas.microsoft.com/office/drawing/2014/main" id="{3AE13938-B88D-4E19-8576-B01D2179FA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94836" y="2857924"/>
            <a:ext cx="2188520" cy="41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点此输入标题</a:t>
            </a:r>
          </a:p>
        </p:txBody>
      </p:sp>
      <p:sp>
        <p:nvSpPr>
          <p:cNvPr id="14" name="TextBox 25">
            <a:extLst>
              <a:ext uri="{FF2B5EF4-FFF2-40B4-BE49-F238E27FC236}">
                <a16:creationId xmlns:a16="http://schemas.microsoft.com/office/drawing/2014/main" id="{9D221881-E676-4EFB-995D-12B285F114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7061" y="3210633"/>
            <a:ext cx="2188520" cy="372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点此输入文字</a:t>
            </a:r>
          </a:p>
        </p:txBody>
      </p:sp>
      <p:sp>
        <p:nvSpPr>
          <p:cNvPr id="15" name="TextBox 26">
            <a:extLst>
              <a:ext uri="{FF2B5EF4-FFF2-40B4-BE49-F238E27FC236}">
                <a16:creationId xmlns:a16="http://schemas.microsoft.com/office/drawing/2014/main" id="{AB262146-CFFF-4DD3-8709-405AD35232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42278" y="2857924"/>
            <a:ext cx="2190510" cy="438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点此输入标题</a:t>
            </a:r>
          </a:p>
        </p:txBody>
      </p:sp>
      <p:sp>
        <p:nvSpPr>
          <p:cNvPr id="16" name="TextBox 27">
            <a:extLst>
              <a:ext uri="{FF2B5EF4-FFF2-40B4-BE49-F238E27FC236}">
                <a16:creationId xmlns:a16="http://schemas.microsoft.com/office/drawing/2014/main" id="{A4E0DB2C-F8CC-4996-B4BF-1CC0932B2B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4704" y="3210633"/>
            <a:ext cx="218852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点此输入文字</a:t>
            </a:r>
          </a:p>
        </p:txBody>
      </p:sp>
      <p:sp>
        <p:nvSpPr>
          <p:cNvPr id="17" name="等腰三角形 30">
            <a:extLst>
              <a:ext uri="{FF2B5EF4-FFF2-40B4-BE49-F238E27FC236}">
                <a16:creationId xmlns:a16="http://schemas.microsoft.com/office/drawing/2014/main" id="{7D56554E-CD50-40FA-94AB-EADE4ECE7B03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2179442" y="4635987"/>
            <a:ext cx="360112" cy="310372"/>
          </a:xfrm>
          <a:prstGeom prst="triangle">
            <a:avLst>
              <a:gd name="adj" fmla="val 5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8" name="TextBox 31">
            <a:extLst>
              <a:ext uri="{FF2B5EF4-FFF2-40B4-BE49-F238E27FC236}">
                <a16:creationId xmlns:a16="http://schemas.microsoft.com/office/drawing/2014/main" id="{9E7544AE-0570-4F59-B457-79CA3513A1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77762" y="4553025"/>
            <a:ext cx="817313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</p:txBody>
      </p:sp>
      <p:sp>
        <p:nvSpPr>
          <p:cNvPr id="19" name="椭圆 11">
            <a:extLst>
              <a:ext uri="{FF2B5EF4-FFF2-40B4-BE49-F238E27FC236}">
                <a16:creationId xmlns:a16="http://schemas.microsoft.com/office/drawing/2014/main" id="{059CAFB6-265F-4F2D-8047-5E2C9FD57D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57903" y="1958935"/>
            <a:ext cx="2347686" cy="2345696"/>
          </a:xfrm>
          <a:prstGeom prst="ellipse">
            <a:avLst/>
          </a:prstGeom>
          <a:solidFill>
            <a:srgbClr val="0B81C1"/>
          </a:solidFill>
          <a:ln>
            <a:noFill/>
          </a:ln>
        </p:spPr>
        <p:txBody>
          <a:bodyPr anchor="ctr"/>
          <a:lstStyle/>
          <a:p>
            <a:pPr algn="ctr"/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20" name="TextBox 17">
            <a:extLst>
              <a:ext uri="{FF2B5EF4-FFF2-40B4-BE49-F238E27FC236}">
                <a16:creationId xmlns:a16="http://schemas.microsoft.com/office/drawing/2014/main" id="{A152C259-4288-4CB5-A25A-2CE729BF1D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80354" y="2117812"/>
            <a:ext cx="90326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zh-CN" sz="3200" b="1">
                <a:solidFill>
                  <a:schemeClr val="bg1"/>
                </a:solidFill>
                <a:latin typeface="方正兰亭粗黑_GBK" pitchFamily="2" charset="-122"/>
                <a:ea typeface="方正兰亭粗黑_GBK" pitchFamily="2" charset="-122"/>
                <a:sym typeface="方正兰亭粗黑_GBK" pitchFamily="2" charset="-122"/>
              </a:rPr>
              <a:t>04</a:t>
            </a:r>
          </a:p>
        </p:txBody>
      </p:sp>
      <p:sp>
        <p:nvSpPr>
          <p:cNvPr id="21" name="直接连接符 21">
            <a:extLst>
              <a:ext uri="{FF2B5EF4-FFF2-40B4-BE49-F238E27FC236}">
                <a16:creationId xmlns:a16="http://schemas.microsoft.com/office/drawing/2014/main" id="{C72C25C4-435F-4870-987A-B3F1E981F7AB}"/>
              </a:ext>
            </a:extLst>
          </p:cNvPr>
          <p:cNvSpPr>
            <a:spLocks noChangeShapeType="1"/>
          </p:cNvSpPr>
          <p:nvPr/>
        </p:nvSpPr>
        <p:spPr bwMode="auto">
          <a:xfrm>
            <a:off x="8167615" y="2775188"/>
            <a:ext cx="1798566" cy="199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" name="TextBox 28">
            <a:extLst>
              <a:ext uri="{FF2B5EF4-FFF2-40B4-BE49-F238E27FC236}">
                <a16:creationId xmlns:a16="http://schemas.microsoft.com/office/drawing/2014/main" id="{8320BA6F-0A8B-4808-9D34-2FA1B25BC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7487" y="2886499"/>
            <a:ext cx="2188520" cy="419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点此输入标题</a:t>
            </a:r>
          </a:p>
        </p:txBody>
      </p:sp>
      <p:sp>
        <p:nvSpPr>
          <p:cNvPr id="23" name="TextBox 29">
            <a:extLst>
              <a:ext uri="{FF2B5EF4-FFF2-40B4-BE49-F238E27FC236}">
                <a16:creationId xmlns:a16="http://schemas.microsoft.com/office/drawing/2014/main" id="{33564693-A563-48C3-9EAB-2F503E2DD8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69712" y="3239208"/>
            <a:ext cx="2188520" cy="372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16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点此输入文字</a:t>
            </a:r>
          </a:p>
        </p:txBody>
      </p:sp>
    </p:spTree>
    <p:extLst>
      <p:ext uri="{BB962C8B-B14F-4D97-AF65-F5344CB8AC3E}">
        <p14:creationId xmlns:p14="http://schemas.microsoft.com/office/powerpoint/2010/main" val="3566755579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3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3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50"/>
                            </p:stCondLst>
                            <p:childTnLst>
                              <p:par>
                                <p:cTn id="4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53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60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68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75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250"/>
                            </p:stCondLst>
                            <p:childTnLst>
                              <p:par>
                                <p:cTn id="7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83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90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4000"/>
                            </p:stCondLst>
                            <p:childTnLst>
                              <p:par>
                                <p:cTn id="9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98" dur="5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05" dur="500" tmFilter="0,0; .5, 1; 1, 1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4750"/>
                            </p:stCondLst>
                            <p:childTnLst>
                              <p:par>
                                <p:cTn id="10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250"/>
                            </p:stCondLst>
                            <p:childTnLst>
                              <p:par>
                                <p:cTn id="1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bldLvl="0" autoUpdateAnimBg="0"/>
      <p:bldP spid="6" grpId="0" bldLvl="0" autoUpdateAnimBg="0"/>
      <p:bldP spid="7" grpId="0" bldLvl="0" autoUpdateAnimBg="0"/>
      <p:bldP spid="8" grpId="0" animBg="1"/>
      <p:bldP spid="9" grpId="0" animBg="1"/>
      <p:bldP spid="10" grpId="0" animBg="1"/>
      <p:bldP spid="11" grpId="0" bldLvl="0" autoUpdateAnimBg="0"/>
      <p:bldP spid="12" grpId="0" bldLvl="0" autoUpdateAnimBg="0"/>
      <p:bldP spid="13" grpId="0" bldLvl="0" autoUpdateAnimBg="0"/>
      <p:bldP spid="14" grpId="0" bldLvl="0" autoUpdateAnimBg="0"/>
      <p:bldP spid="15" grpId="0" bldLvl="0" autoUpdateAnimBg="0"/>
      <p:bldP spid="16" grpId="0" bldLvl="0" autoUpdateAnimBg="0"/>
      <p:bldP spid="17" grpId="0" bldLvl="0" animBg="1" autoUpdateAnimBg="0"/>
      <p:bldP spid="18" grpId="0" bldLvl="0" autoUpdateAnimBg="0"/>
      <p:bldP spid="19" grpId="0" bldLvl="0" animBg="1" autoUpdateAnimBg="0"/>
      <p:bldP spid="20" grpId="0" bldLvl="0" autoUpdateAnimBg="0"/>
      <p:bldP spid="21" grpId="0" animBg="1"/>
      <p:bldP spid="22" grpId="0" bldLvl="0" autoUpdateAnimBg="0"/>
      <p:bldP spid="23" grpId="0" bldLvl="0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D7223ED-173B-4012-BFA9-1775073BDB57}"/>
              </a:ext>
            </a:extLst>
          </p:cNvPr>
          <p:cNvGrpSpPr/>
          <p:nvPr/>
        </p:nvGrpSpPr>
        <p:grpSpPr>
          <a:xfrm>
            <a:off x="1204335" y="1323325"/>
            <a:ext cx="9541624" cy="4518194"/>
            <a:chOff x="745424" y="1077128"/>
            <a:chExt cx="7585471" cy="3591908"/>
          </a:xfrm>
        </p:grpSpPr>
        <p:sp>
          <p:nvSpPr>
            <p:cNvPr id="3" name="淘宝店chenying0907出品 9">
              <a:extLst>
                <a:ext uri="{FF2B5EF4-FFF2-40B4-BE49-F238E27FC236}">
                  <a16:creationId xmlns:a16="http://schemas.microsoft.com/office/drawing/2014/main" id="{0725A2FC-A370-4E87-84F6-032BC5808C70}"/>
                </a:ext>
              </a:extLst>
            </p:cNvPr>
            <p:cNvSpPr txBox="1"/>
            <p:nvPr/>
          </p:nvSpPr>
          <p:spPr>
            <a:xfrm>
              <a:off x="4099031" y="2355726"/>
              <a:ext cx="998513" cy="6850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 algn="ctr"/>
              <a:r>
                <a:rPr lang="zh-CN" altLang="en-US" sz="2800" b="1" dirty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加入</a:t>
              </a:r>
              <a:endParaRPr lang="en-US" altLang="zh-CN" sz="2800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marL="0" lvl="1" algn="ctr"/>
              <a:r>
                <a:rPr lang="zh-CN" altLang="en-US" sz="2800" b="1" dirty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标题</a:t>
              </a:r>
            </a:p>
          </p:txBody>
        </p:sp>
        <p:grpSp>
          <p:nvGrpSpPr>
            <p:cNvPr id="4" name="淘宝店chenying0907出品 33">
              <a:extLst>
                <a:ext uri="{FF2B5EF4-FFF2-40B4-BE49-F238E27FC236}">
                  <a16:creationId xmlns:a16="http://schemas.microsoft.com/office/drawing/2014/main" id="{AC68154E-CEB7-420C-A9FD-ECE2344702CA}"/>
                </a:ext>
              </a:extLst>
            </p:cNvPr>
            <p:cNvGrpSpPr/>
            <p:nvPr/>
          </p:nvGrpSpPr>
          <p:grpSpPr>
            <a:xfrm>
              <a:off x="3619298" y="1478408"/>
              <a:ext cx="895861" cy="745865"/>
              <a:chOff x="4825730" y="1971210"/>
              <a:chExt cx="1194481" cy="994487"/>
            </a:xfrm>
          </p:grpSpPr>
          <p:sp>
            <p:nvSpPr>
              <p:cNvPr id="32" name="淘宝店chenying0907出品 8">
                <a:extLst>
                  <a:ext uri="{FF2B5EF4-FFF2-40B4-BE49-F238E27FC236}">
                    <a16:creationId xmlns:a16="http://schemas.microsoft.com/office/drawing/2014/main" id="{8E8411B2-A7B1-4E95-B114-84E01D7B3C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25730" y="1971210"/>
                <a:ext cx="1194481" cy="994487"/>
              </a:xfrm>
              <a:custGeom>
                <a:avLst/>
                <a:gdLst>
                  <a:gd name="T0" fmla="*/ 2554 w 3148"/>
                  <a:gd name="T1" fmla="*/ 63 h 2616"/>
                  <a:gd name="T2" fmla="*/ 1061 w 3148"/>
                  <a:gd name="T3" fmla="*/ 402 h 2616"/>
                  <a:gd name="T4" fmla="*/ 13 w 3148"/>
                  <a:gd name="T5" fmla="*/ 1530 h 2616"/>
                  <a:gd name="T6" fmla="*/ 58 w 3148"/>
                  <a:gd name="T7" fmla="*/ 1723 h 2616"/>
                  <a:gd name="T8" fmla="*/ 2151 w 3148"/>
                  <a:gd name="T9" fmla="*/ 2299 h 2616"/>
                  <a:gd name="T10" fmla="*/ 2696 w 3148"/>
                  <a:gd name="T11" fmla="*/ 187 h 2616"/>
                  <a:gd name="T12" fmla="*/ 2554 w 3148"/>
                  <a:gd name="T13" fmla="*/ 63 h 26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48" h="2616">
                    <a:moveTo>
                      <a:pt x="2554" y="63"/>
                    </a:moveTo>
                    <a:cubicBezTo>
                      <a:pt x="2123" y="0"/>
                      <a:pt x="1677" y="47"/>
                      <a:pt x="1061" y="402"/>
                    </a:cubicBezTo>
                    <a:cubicBezTo>
                      <a:pt x="445" y="758"/>
                      <a:pt x="161" y="1119"/>
                      <a:pt x="13" y="1530"/>
                    </a:cubicBezTo>
                    <a:cubicBezTo>
                      <a:pt x="0" y="1566"/>
                      <a:pt x="30" y="1673"/>
                      <a:pt x="58" y="1723"/>
                    </a:cubicBezTo>
                    <a:cubicBezTo>
                      <a:pt x="464" y="2426"/>
                      <a:pt x="1602" y="2616"/>
                      <a:pt x="2151" y="2299"/>
                    </a:cubicBezTo>
                    <a:cubicBezTo>
                      <a:pt x="2700" y="1982"/>
                      <a:pt x="3148" y="862"/>
                      <a:pt x="2696" y="187"/>
                    </a:cubicBezTo>
                    <a:cubicBezTo>
                      <a:pt x="2661" y="134"/>
                      <a:pt x="2584" y="67"/>
                      <a:pt x="2554" y="63"/>
                    </a:cubicBezTo>
                    <a:close/>
                  </a:path>
                </a:pathLst>
              </a:custGeom>
              <a:solidFill>
                <a:srgbClr val="0B81C1"/>
              </a:solidFill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TextBox 20">
                <a:extLst>
                  <a:ext uri="{FF2B5EF4-FFF2-40B4-BE49-F238E27FC236}">
                    <a16:creationId xmlns:a16="http://schemas.microsoft.com/office/drawing/2014/main" id="{36022953-A8BE-40C8-AE85-AA140DA05CF6}"/>
                  </a:ext>
                </a:extLst>
              </p:cNvPr>
              <p:cNvSpPr txBox="1"/>
              <p:nvPr/>
            </p:nvSpPr>
            <p:spPr>
              <a:xfrm>
                <a:off x="5365198" y="2191454"/>
                <a:ext cx="115542" cy="4404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sz="27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itchFamily="34" charset="-122"/>
                  </a:rPr>
                  <a:t>1</a:t>
                </a:r>
                <a:endParaRPr lang="zh-CN" altLang="en-US" sz="27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itchFamily="34" charset="-122"/>
                </a:endParaRPr>
              </a:p>
            </p:txBody>
          </p:sp>
        </p:grpSp>
        <p:grpSp>
          <p:nvGrpSpPr>
            <p:cNvPr id="5" name="淘宝店chenying0907出品 35">
              <a:extLst>
                <a:ext uri="{FF2B5EF4-FFF2-40B4-BE49-F238E27FC236}">
                  <a16:creationId xmlns:a16="http://schemas.microsoft.com/office/drawing/2014/main" id="{805BBAAE-CBA4-4213-9C27-45DF0607F0BF}"/>
                </a:ext>
              </a:extLst>
            </p:cNvPr>
            <p:cNvGrpSpPr/>
            <p:nvPr/>
          </p:nvGrpSpPr>
          <p:grpSpPr>
            <a:xfrm>
              <a:off x="4641601" y="1472461"/>
              <a:ext cx="882507" cy="751002"/>
              <a:chOff x="6188801" y="1963281"/>
              <a:chExt cx="1176676" cy="1001336"/>
            </a:xfrm>
          </p:grpSpPr>
          <p:sp>
            <p:nvSpPr>
              <p:cNvPr id="30" name="淘宝店chenying0907出品 10">
                <a:extLst>
                  <a:ext uri="{FF2B5EF4-FFF2-40B4-BE49-F238E27FC236}">
                    <a16:creationId xmlns:a16="http://schemas.microsoft.com/office/drawing/2014/main" id="{26962C21-BF31-4251-A0A2-EFD7908E56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88801" y="1963281"/>
                <a:ext cx="1176676" cy="1001336"/>
              </a:xfrm>
              <a:custGeom>
                <a:avLst/>
                <a:gdLst>
                  <a:gd name="T0" fmla="*/ 3091 w 3103"/>
                  <a:gd name="T1" fmla="*/ 1544 h 2630"/>
                  <a:gd name="T2" fmla="*/ 2051 w 3103"/>
                  <a:gd name="T3" fmla="*/ 421 h 2630"/>
                  <a:gd name="T4" fmla="*/ 550 w 3103"/>
                  <a:gd name="T5" fmla="*/ 77 h 2630"/>
                  <a:gd name="T6" fmla="*/ 406 w 3103"/>
                  <a:gd name="T7" fmla="*/ 212 h 2630"/>
                  <a:gd name="T8" fmla="*/ 953 w 3103"/>
                  <a:gd name="T9" fmla="*/ 2312 h 2630"/>
                  <a:gd name="T10" fmla="*/ 3055 w 3103"/>
                  <a:gd name="T11" fmla="*/ 1729 h 2630"/>
                  <a:gd name="T12" fmla="*/ 3091 w 3103"/>
                  <a:gd name="T13" fmla="*/ 1544 h 26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03" h="2630">
                    <a:moveTo>
                      <a:pt x="3091" y="1544"/>
                    </a:moveTo>
                    <a:cubicBezTo>
                      <a:pt x="2930" y="1139"/>
                      <a:pt x="2667" y="777"/>
                      <a:pt x="2051" y="421"/>
                    </a:cubicBezTo>
                    <a:cubicBezTo>
                      <a:pt x="1434" y="65"/>
                      <a:pt x="980" y="0"/>
                      <a:pt x="550" y="77"/>
                    </a:cubicBezTo>
                    <a:cubicBezTo>
                      <a:pt x="512" y="83"/>
                      <a:pt x="434" y="163"/>
                      <a:pt x="406" y="212"/>
                    </a:cubicBezTo>
                    <a:cubicBezTo>
                      <a:pt x="0" y="915"/>
                      <a:pt x="404" y="1995"/>
                      <a:pt x="953" y="2312"/>
                    </a:cubicBezTo>
                    <a:cubicBezTo>
                      <a:pt x="1502" y="2630"/>
                      <a:pt x="2696" y="2457"/>
                      <a:pt x="3055" y="1729"/>
                    </a:cubicBezTo>
                    <a:cubicBezTo>
                      <a:pt x="3083" y="1672"/>
                      <a:pt x="3103" y="1572"/>
                      <a:pt x="3091" y="1544"/>
                    </a:cubicBezTo>
                    <a:close/>
                  </a:path>
                </a:pathLst>
              </a:custGeom>
              <a:solidFill>
                <a:srgbClr val="0B81C1"/>
              </a:solidFill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1" name="TextBox 20">
                <a:extLst>
                  <a:ext uri="{FF2B5EF4-FFF2-40B4-BE49-F238E27FC236}">
                    <a16:creationId xmlns:a16="http://schemas.microsoft.com/office/drawing/2014/main" id="{C6C10160-6E5D-4824-9014-2520E70E7182}"/>
                  </a:ext>
                </a:extLst>
              </p:cNvPr>
              <p:cNvSpPr txBox="1"/>
              <p:nvPr/>
            </p:nvSpPr>
            <p:spPr>
              <a:xfrm>
                <a:off x="6685384" y="2186950"/>
                <a:ext cx="183509" cy="4404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sz="27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itchFamily="34" charset="-122"/>
                  </a:rPr>
                  <a:t>2</a:t>
                </a:r>
                <a:endParaRPr lang="zh-CN" altLang="en-US" sz="27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itchFamily="34" charset="-122"/>
                </a:endParaRPr>
              </a:p>
            </p:txBody>
          </p:sp>
        </p:grpSp>
        <p:grpSp>
          <p:nvGrpSpPr>
            <p:cNvPr id="6" name="淘宝店chenying0907出品 43">
              <a:extLst>
                <a:ext uri="{FF2B5EF4-FFF2-40B4-BE49-F238E27FC236}">
                  <a16:creationId xmlns:a16="http://schemas.microsoft.com/office/drawing/2014/main" id="{CAA2A61C-8C54-46B6-887C-43178BFE7D72}"/>
                </a:ext>
              </a:extLst>
            </p:cNvPr>
            <p:cNvGrpSpPr/>
            <p:nvPr/>
          </p:nvGrpSpPr>
          <p:grpSpPr>
            <a:xfrm>
              <a:off x="5246440" y="2270782"/>
              <a:ext cx="621557" cy="885587"/>
              <a:chOff x="6995253" y="3027708"/>
              <a:chExt cx="828742" cy="1180783"/>
            </a:xfrm>
          </p:grpSpPr>
          <p:sp>
            <p:nvSpPr>
              <p:cNvPr id="28" name="淘宝店chenying0907出品 5">
                <a:extLst>
                  <a:ext uri="{FF2B5EF4-FFF2-40B4-BE49-F238E27FC236}">
                    <a16:creationId xmlns:a16="http://schemas.microsoft.com/office/drawing/2014/main" id="{BE3258B2-303F-48A0-852C-A3D9E57642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95253" y="3027708"/>
                <a:ext cx="828742" cy="1180783"/>
              </a:xfrm>
              <a:custGeom>
                <a:avLst/>
                <a:gdLst>
                  <a:gd name="T0" fmla="*/ 1734 w 2186"/>
                  <a:gd name="T1" fmla="*/ 114 h 3106"/>
                  <a:gd name="T2" fmla="*/ 2186 w 2186"/>
                  <a:gd name="T3" fmla="*/ 1577 h 3106"/>
                  <a:gd name="T4" fmla="*/ 1734 w 2186"/>
                  <a:gd name="T5" fmla="*/ 3048 h 3106"/>
                  <a:gd name="T6" fmla="*/ 1545 w 2186"/>
                  <a:gd name="T7" fmla="*/ 3106 h 3106"/>
                  <a:gd name="T8" fmla="*/ 0 w 2186"/>
                  <a:gd name="T9" fmla="*/ 1581 h 3106"/>
                  <a:gd name="T10" fmla="*/ 1556 w 2186"/>
                  <a:gd name="T11" fmla="*/ 53 h 3106"/>
                  <a:gd name="T12" fmla="*/ 1734 w 2186"/>
                  <a:gd name="T13" fmla="*/ 114 h 3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86" h="3106">
                    <a:moveTo>
                      <a:pt x="1734" y="114"/>
                    </a:moveTo>
                    <a:cubicBezTo>
                      <a:pt x="2004" y="456"/>
                      <a:pt x="2186" y="865"/>
                      <a:pt x="2186" y="1577"/>
                    </a:cubicBezTo>
                    <a:cubicBezTo>
                      <a:pt x="2186" y="2288"/>
                      <a:pt x="2016" y="2715"/>
                      <a:pt x="1734" y="3048"/>
                    </a:cubicBezTo>
                    <a:cubicBezTo>
                      <a:pt x="1709" y="3078"/>
                      <a:pt x="1602" y="3106"/>
                      <a:pt x="1545" y="3106"/>
                    </a:cubicBezTo>
                    <a:cubicBezTo>
                      <a:pt x="733" y="3106"/>
                      <a:pt x="0" y="2215"/>
                      <a:pt x="0" y="1581"/>
                    </a:cubicBezTo>
                    <a:cubicBezTo>
                      <a:pt x="0" y="947"/>
                      <a:pt x="746" y="0"/>
                      <a:pt x="1556" y="53"/>
                    </a:cubicBezTo>
                    <a:cubicBezTo>
                      <a:pt x="1619" y="57"/>
                      <a:pt x="1715" y="90"/>
                      <a:pt x="1734" y="114"/>
                    </a:cubicBezTo>
                    <a:close/>
                  </a:path>
                </a:pathLst>
              </a:custGeom>
              <a:solidFill>
                <a:srgbClr val="0B81C1"/>
              </a:solidFill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9" name="TextBox 20">
                <a:extLst>
                  <a:ext uri="{FF2B5EF4-FFF2-40B4-BE49-F238E27FC236}">
                    <a16:creationId xmlns:a16="http://schemas.microsoft.com/office/drawing/2014/main" id="{872008E4-67AB-42FB-B904-95EA12CC43CE}"/>
                  </a:ext>
                </a:extLst>
              </p:cNvPr>
              <p:cNvSpPr txBox="1"/>
              <p:nvPr/>
            </p:nvSpPr>
            <p:spPr>
              <a:xfrm>
                <a:off x="7424330" y="3341100"/>
                <a:ext cx="195402" cy="4404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sz="27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itchFamily="34" charset="-122"/>
                  </a:rPr>
                  <a:t>3</a:t>
                </a:r>
                <a:endParaRPr lang="zh-CN" altLang="en-US" sz="27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itchFamily="34" charset="-122"/>
                </a:endParaRPr>
              </a:p>
            </p:txBody>
          </p:sp>
        </p:grpSp>
        <p:grpSp>
          <p:nvGrpSpPr>
            <p:cNvPr id="7" name="淘宝店chenying0907出品 47">
              <a:extLst>
                <a:ext uri="{FF2B5EF4-FFF2-40B4-BE49-F238E27FC236}">
                  <a16:creationId xmlns:a16="http://schemas.microsoft.com/office/drawing/2014/main" id="{3ED08960-5AE2-44F8-B14F-6EBE5750344E}"/>
                </a:ext>
              </a:extLst>
            </p:cNvPr>
            <p:cNvGrpSpPr/>
            <p:nvPr/>
          </p:nvGrpSpPr>
          <p:grpSpPr>
            <a:xfrm>
              <a:off x="4641601" y="3223634"/>
              <a:ext cx="882507" cy="748949"/>
              <a:chOff x="6188801" y="4298178"/>
              <a:chExt cx="1176676" cy="998599"/>
            </a:xfrm>
          </p:grpSpPr>
          <p:sp>
            <p:nvSpPr>
              <p:cNvPr id="26" name="淘宝店chenying0907出品 7">
                <a:extLst>
                  <a:ext uri="{FF2B5EF4-FFF2-40B4-BE49-F238E27FC236}">
                    <a16:creationId xmlns:a16="http://schemas.microsoft.com/office/drawing/2014/main" id="{C2A94327-F408-44DC-8963-32CD9FF924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88801" y="4298178"/>
                <a:ext cx="1176676" cy="998599"/>
              </a:xfrm>
              <a:custGeom>
                <a:avLst/>
                <a:gdLst>
                  <a:gd name="T0" fmla="*/ 3091 w 3103"/>
                  <a:gd name="T1" fmla="*/ 1086 h 2629"/>
                  <a:gd name="T2" fmla="*/ 2051 w 3103"/>
                  <a:gd name="T3" fmla="*/ 2208 h 2629"/>
                  <a:gd name="T4" fmla="*/ 550 w 3103"/>
                  <a:gd name="T5" fmla="*/ 2553 h 2629"/>
                  <a:gd name="T6" fmla="*/ 406 w 3103"/>
                  <a:gd name="T7" fmla="*/ 2417 h 2629"/>
                  <a:gd name="T8" fmla="*/ 953 w 3103"/>
                  <a:gd name="T9" fmla="*/ 317 h 2629"/>
                  <a:gd name="T10" fmla="*/ 3055 w 3103"/>
                  <a:gd name="T11" fmla="*/ 900 h 2629"/>
                  <a:gd name="T12" fmla="*/ 3091 w 3103"/>
                  <a:gd name="T13" fmla="*/ 1086 h 2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03" h="2629">
                    <a:moveTo>
                      <a:pt x="3091" y="1086"/>
                    </a:moveTo>
                    <a:cubicBezTo>
                      <a:pt x="2930" y="1490"/>
                      <a:pt x="2667" y="1853"/>
                      <a:pt x="2051" y="2208"/>
                    </a:cubicBezTo>
                    <a:cubicBezTo>
                      <a:pt x="1434" y="2564"/>
                      <a:pt x="980" y="2629"/>
                      <a:pt x="550" y="2553"/>
                    </a:cubicBezTo>
                    <a:cubicBezTo>
                      <a:pt x="512" y="2546"/>
                      <a:pt x="434" y="2467"/>
                      <a:pt x="406" y="2417"/>
                    </a:cubicBezTo>
                    <a:cubicBezTo>
                      <a:pt x="0" y="1714"/>
                      <a:pt x="404" y="634"/>
                      <a:pt x="953" y="317"/>
                    </a:cubicBezTo>
                    <a:cubicBezTo>
                      <a:pt x="1502" y="0"/>
                      <a:pt x="2696" y="172"/>
                      <a:pt x="3055" y="900"/>
                    </a:cubicBezTo>
                    <a:cubicBezTo>
                      <a:pt x="3083" y="957"/>
                      <a:pt x="3103" y="1057"/>
                      <a:pt x="3091" y="1086"/>
                    </a:cubicBezTo>
                    <a:close/>
                  </a:path>
                </a:pathLst>
              </a:custGeom>
              <a:solidFill>
                <a:srgbClr val="0B81C1"/>
              </a:solidFill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TextBox 20">
                <a:extLst>
                  <a:ext uri="{FF2B5EF4-FFF2-40B4-BE49-F238E27FC236}">
                    <a16:creationId xmlns:a16="http://schemas.microsoft.com/office/drawing/2014/main" id="{3AAE365D-F2D7-4B7A-AA87-0A9C52E835C4}"/>
                  </a:ext>
                </a:extLst>
              </p:cNvPr>
              <p:cNvSpPr txBox="1"/>
              <p:nvPr/>
            </p:nvSpPr>
            <p:spPr>
              <a:xfrm>
                <a:off x="6697804" y="4515973"/>
                <a:ext cx="181810" cy="4404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sz="27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itchFamily="34" charset="-122"/>
                  </a:rPr>
                  <a:t>4</a:t>
                </a:r>
                <a:endParaRPr lang="zh-CN" altLang="en-US" sz="27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itchFamily="34" charset="-122"/>
                </a:endParaRPr>
              </a:p>
            </p:txBody>
          </p:sp>
        </p:grpSp>
        <p:grpSp>
          <p:nvGrpSpPr>
            <p:cNvPr id="8" name="淘宝店chenying0907出品 88">
              <a:extLst>
                <a:ext uri="{FF2B5EF4-FFF2-40B4-BE49-F238E27FC236}">
                  <a16:creationId xmlns:a16="http://schemas.microsoft.com/office/drawing/2014/main" id="{B45B1478-B0FD-4071-88B6-F9D14D335E25}"/>
                </a:ext>
              </a:extLst>
            </p:cNvPr>
            <p:cNvGrpSpPr/>
            <p:nvPr/>
          </p:nvGrpSpPr>
          <p:grpSpPr>
            <a:xfrm>
              <a:off x="3619298" y="3221797"/>
              <a:ext cx="895861" cy="745865"/>
              <a:chOff x="4825730" y="4295729"/>
              <a:chExt cx="1194481" cy="994487"/>
            </a:xfrm>
          </p:grpSpPr>
          <p:sp>
            <p:nvSpPr>
              <p:cNvPr id="24" name="淘宝店chenying0907出品 9">
                <a:extLst>
                  <a:ext uri="{FF2B5EF4-FFF2-40B4-BE49-F238E27FC236}">
                    <a16:creationId xmlns:a16="http://schemas.microsoft.com/office/drawing/2014/main" id="{231F6B8C-46E7-4E39-9E3D-4308106F1D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25730" y="4295729"/>
                <a:ext cx="1194481" cy="994487"/>
              </a:xfrm>
              <a:custGeom>
                <a:avLst/>
                <a:gdLst>
                  <a:gd name="T0" fmla="*/ 2554 w 3148"/>
                  <a:gd name="T1" fmla="*/ 2553 h 2615"/>
                  <a:gd name="T2" fmla="*/ 1061 w 3148"/>
                  <a:gd name="T3" fmla="*/ 2213 h 2615"/>
                  <a:gd name="T4" fmla="*/ 13 w 3148"/>
                  <a:gd name="T5" fmla="*/ 1086 h 2615"/>
                  <a:gd name="T6" fmla="*/ 58 w 3148"/>
                  <a:gd name="T7" fmla="*/ 893 h 2615"/>
                  <a:gd name="T8" fmla="*/ 2151 w 3148"/>
                  <a:gd name="T9" fmla="*/ 317 h 2615"/>
                  <a:gd name="T10" fmla="*/ 2696 w 3148"/>
                  <a:gd name="T11" fmla="*/ 2429 h 2615"/>
                  <a:gd name="T12" fmla="*/ 2554 w 3148"/>
                  <a:gd name="T13" fmla="*/ 2553 h 2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48" h="2615">
                    <a:moveTo>
                      <a:pt x="2554" y="2553"/>
                    </a:moveTo>
                    <a:cubicBezTo>
                      <a:pt x="2123" y="2615"/>
                      <a:pt x="1678" y="2569"/>
                      <a:pt x="1061" y="2213"/>
                    </a:cubicBezTo>
                    <a:cubicBezTo>
                      <a:pt x="445" y="1857"/>
                      <a:pt x="161" y="1496"/>
                      <a:pt x="13" y="1086"/>
                    </a:cubicBezTo>
                    <a:cubicBezTo>
                      <a:pt x="0" y="1049"/>
                      <a:pt x="30" y="942"/>
                      <a:pt x="58" y="893"/>
                    </a:cubicBezTo>
                    <a:cubicBezTo>
                      <a:pt x="464" y="190"/>
                      <a:pt x="1602" y="0"/>
                      <a:pt x="2151" y="317"/>
                    </a:cubicBezTo>
                    <a:cubicBezTo>
                      <a:pt x="2700" y="634"/>
                      <a:pt x="3148" y="1754"/>
                      <a:pt x="2696" y="2429"/>
                    </a:cubicBezTo>
                    <a:cubicBezTo>
                      <a:pt x="2661" y="2481"/>
                      <a:pt x="2584" y="2548"/>
                      <a:pt x="2554" y="2553"/>
                    </a:cubicBezTo>
                    <a:close/>
                  </a:path>
                </a:pathLst>
              </a:custGeom>
              <a:solidFill>
                <a:srgbClr val="0B81C1"/>
              </a:solidFill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5" name="TextBox 20">
                <a:extLst>
                  <a:ext uri="{FF2B5EF4-FFF2-40B4-BE49-F238E27FC236}">
                    <a16:creationId xmlns:a16="http://schemas.microsoft.com/office/drawing/2014/main" id="{D2B6412E-E2C3-4EFE-A1E7-DE5468F837A3}"/>
                  </a:ext>
                </a:extLst>
              </p:cNvPr>
              <p:cNvSpPr txBox="1"/>
              <p:nvPr/>
            </p:nvSpPr>
            <p:spPr>
              <a:xfrm>
                <a:off x="5334919" y="4515973"/>
                <a:ext cx="192005" cy="4404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sz="27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itchFamily="34" charset="-122"/>
                  </a:rPr>
                  <a:t>5</a:t>
                </a:r>
                <a:endParaRPr lang="zh-CN" altLang="en-US" sz="27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itchFamily="34" charset="-122"/>
                </a:endParaRPr>
              </a:p>
            </p:txBody>
          </p:sp>
        </p:grpSp>
        <p:grpSp>
          <p:nvGrpSpPr>
            <p:cNvPr id="9" name="淘宝店chenying0907出品 89">
              <a:extLst>
                <a:ext uri="{FF2B5EF4-FFF2-40B4-BE49-F238E27FC236}">
                  <a16:creationId xmlns:a16="http://schemas.microsoft.com/office/drawing/2014/main" id="{C723ABDC-7010-4EE0-AD59-D97EC162DF3D}"/>
                </a:ext>
              </a:extLst>
            </p:cNvPr>
            <p:cNvGrpSpPr/>
            <p:nvPr/>
          </p:nvGrpSpPr>
          <p:grpSpPr>
            <a:xfrm>
              <a:off x="3276004" y="2270782"/>
              <a:ext cx="621557" cy="885587"/>
              <a:chOff x="4368005" y="3027708"/>
              <a:chExt cx="828742" cy="1180783"/>
            </a:xfrm>
          </p:grpSpPr>
          <p:sp>
            <p:nvSpPr>
              <p:cNvPr id="22" name="淘宝店chenying0907出品 6">
                <a:extLst>
                  <a:ext uri="{FF2B5EF4-FFF2-40B4-BE49-F238E27FC236}">
                    <a16:creationId xmlns:a16="http://schemas.microsoft.com/office/drawing/2014/main" id="{38A345F2-75C6-45CA-A04C-9F479CEF0F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8005" y="3027708"/>
                <a:ext cx="828742" cy="1180783"/>
              </a:xfrm>
              <a:custGeom>
                <a:avLst/>
                <a:gdLst>
                  <a:gd name="T0" fmla="*/ 452 w 2187"/>
                  <a:gd name="T1" fmla="*/ 114 h 3106"/>
                  <a:gd name="T2" fmla="*/ 0 w 2187"/>
                  <a:gd name="T3" fmla="*/ 1577 h 3106"/>
                  <a:gd name="T4" fmla="*/ 452 w 2187"/>
                  <a:gd name="T5" fmla="*/ 3048 h 3106"/>
                  <a:gd name="T6" fmla="*/ 642 w 2187"/>
                  <a:gd name="T7" fmla="*/ 3106 h 3106"/>
                  <a:gd name="T8" fmla="*/ 2187 w 2187"/>
                  <a:gd name="T9" fmla="*/ 1581 h 3106"/>
                  <a:gd name="T10" fmla="*/ 631 w 2187"/>
                  <a:gd name="T11" fmla="*/ 53 h 3106"/>
                  <a:gd name="T12" fmla="*/ 452 w 2187"/>
                  <a:gd name="T13" fmla="*/ 114 h 3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87" h="3106">
                    <a:moveTo>
                      <a:pt x="452" y="114"/>
                    </a:moveTo>
                    <a:cubicBezTo>
                      <a:pt x="183" y="456"/>
                      <a:pt x="0" y="865"/>
                      <a:pt x="0" y="1577"/>
                    </a:cubicBezTo>
                    <a:cubicBezTo>
                      <a:pt x="0" y="2288"/>
                      <a:pt x="171" y="2715"/>
                      <a:pt x="452" y="3048"/>
                    </a:cubicBezTo>
                    <a:cubicBezTo>
                      <a:pt x="477" y="3078"/>
                      <a:pt x="584" y="3106"/>
                      <a:pt x="642" y="3106"/>
                    </a:cubicBezTo>
                    <a:cubicBezTo>
                      <a:pt x="1454" y="3106"/>
                      <a:pt x="2187" y="2215"/>
                      <a:pt x="2187" y="1581"/>
                    </a:cubicBezTo>
                    <a:cubicBezTo>
                      <a:pt x="2187" y="947"/>
                      <a:pt x="1441" y="0"/>
                      <a:pt x="631" y="53"/>
                    </a:cubicBezTo>
                    <a:cubicBezTo>
                      <a:pt x="568" y="57"/>
                      <a:pt x="471" y="90"/>
                      <a:pt x="452" y="114"/>
                    </a:cubicBezTo>
                    <a:close/>
                  </a:path>
                </a:pathLst>
              </a:custGeom>
              <a:solidFill>
                <a:srgbClr val="0B81C1"/>
              </a:solidFill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3" name="TextBox 20">
                <a:extLst>
                  <a:ext uri="{FF2B5EF4-FFF2-40B4-BE49-F238E27FC236}">
                    <a16:creationId xmlns:a16="http://schemas.microsoft.com/office/drawing/2014/main" id="{DF57B7BF-EC8C-4B77-9F3D-AF8BB03254C4}"/>
                  </a:ext>
                </a:extLst>
              </p:cNvPr>
              <p:cNvSpPr txBox="1"/>
              <p:nvPr/>
            </p:nvSpPr>
            <p:spPr>
              <a:xfrm>
                <a:off x="4683824" y="3341100"/>
                <a:ext cx="197102" cy="440421"/>
              </a:xfrm>
              <a:prstGeom prst="rect">
                <a:avLst/>
              </a:prstGeom>
              <a:solidFill>
                <a:srgbClr val="0B81C1"/>
              </a:solidFill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US" altLang="zh-CN" sz="27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itchFamily="34" charset="-122"/>
                  </a:rPr>
                  <a:t>6</a:t>
                </a:r>
                <a:endParaRPr lang="zh-CN" altLang="en-US" sz="27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itchFamily="34" charset="-122"/>
                </a:endParaRPr>
              </a:p>
            </p:txBody>
          </p:sp>
        </p:grpSp>
        <p:sp>
          <p:nvSpPr>
            <p:cNvPr id="10" name="TextBox 19">
              <a:extLst>
                <a:ext uri="{FF2B5EF4-FFF2-40B4-BE49-F238E27FC236}">
                  <a16:creationId xmlns:a16="http://schemas.microsoft.com/office/drawing/2014/main" id="{2B831917-B312-498F-9154-A41D60C85053}"/>
                </a:ext>
              </a:extLst>
            </p:cNvPr>
            <p:cNvSpPr txBox="1"/>
            <p:nvPr/>
          </p:nvSpPr>
          <p:spPr>
            <a:xfrm>
              <a:off x="2272959" y="1077128"/>
              <a:ext cx="1329915" cy="2202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zh-CN" altLang="en-US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加入标题</a:t>
              </a:r>
            </a:p>
          </p:txBody>
        </p:sp>
        <p:sp>
          <p:nvSpPr>
            <p:cNvPr id="11" name="TextBox 106">
              <a:extLst>
                <a:ext uri="{FF2B5EF4-FFF2-40B4-BE49-F238E27FC236}">
                  <a16:creationId xmlns:a16="http://schemas.microsoft.com/office/drawing/2014/main" id="{E55B4B38-397D-4B7F-A7DB-D877A139479B}"/>
                </a:ext>
              </a:extLst>
            </p:cNvPr>
            <p:cNvSpPr txBox="1"/>
            <p:nvPr/>
          </p:nvSpPr>
          <p:spPr>
            <a:xfrm>
              <a:off x="1396332" y="1359240"/>
              <a:ext cx="2160388" cy="53829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algn="r"/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algn="r"/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algn="r"/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</p:txBody>
        </p:sp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68492816-1DDE-40B1-A435-996128FDA5C9}"/>
                </a:ext>
              </a:extLst>
            </p:cNvPr>
            <p:cNvSpPr txBox="1"/>
            <p:nvPr/>
          </p:nvSpPr>
          <p:spPr>
            <a:xfrm>
              <a:off x="5627531" y="1077128"/>
              <a:ext cx="1329915" cy="2202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加入标题</a:t>
              </a:r>
            </a:p>
          </p:txBody>
        </p:sp>
        <p:sp>
          <p:nvSpPr>
            <p:cNvPr id="13" name="TextBox 106">
              <a:extLst>
                <a:ext uri="{FF2B5EF4-FFF2-40B4-BE49-F238E27FC236}">
                  <a16:creationId xmlns:a16="http://schemas.microsoft.com/office/drawing/2014/main" id="{BB35E8DB-52DB-4836-95FD-CF71417EA627}"/>
                </a:ext>
              </a:extLst>
            </p:cNvPr>
            <p:cNvSpPr txBox="1"/>
            <p:nvPr/>
          </p:nvSpPr>
          <p:spPr>
            <a:xfrm>
              <a:off x="5627532" y="1405396"/>
              <a:ext cx="2160388" cy="53829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</p:txBody>
        </p:sp>
        <p:sp>
          <p:nvSpPr>
            <p:cNvPr id="14" name="TextBox 19">
              <a:extLst>
                <a:ext uri="{FF2B5EF4-FFF2-40B4-BE49-F238E27FC236}">
                  <a16:creationId xmlns:a16="http://schemas.microsoft.com/office/drawing/2014/main" id="{25C1A4EB-DB68-40F9-A5E0-4019FC3968F7}"/>
                </a:ext>
              </a:extLst>
            </p:cNvPr>
            <p:cNvSpPr txBox="1"/>
            <p:nvPr/>
          </p:nvSpPr>
          <p:spPr>
            <a:xfrm>
              <a:off x="6170507" y="2325843"/>
              <a:ext cx="1329915" cy="2202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加入标题</a:t>
              </a:r>
            </a:p>
          </p:txBody>
        </p:sp>
        <p:sp>
          <p:nvSpPr>
            <p:cNvPr id="15" name="TextBox 106">
              <a:extLst>
                <a:ext uri="{FF2B5EF4-FFF2-40B4-BE49-F238E27FC236}">
                  <a16:creationId xmlns:a16="http://schemas.microsoft.com/office/drawing/2014/main" id="{0E97A863-C257-4FA8-8CA6-C5A3611E251B}"/>
                </a:ext>
              </a:extLst>
            </p:cNvPr>
            <p:cNvSpPr txBox="1"/>
            <p:nvPr/>
          </p:nvSpPr>
          <p:spPr>
            <a:xfrm>
              <a:off x="6170507" y="2654111"/>
              <a:ext cx="2160388" cy="53829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</p:txBody>
        </p:sp>
        <p:sp>
          <p:nvSpPr>
            <p:cNvPr id="16" name="TextBox 19">
              <a:extLst>
                <a:ext uri="{FF2B5EF4-FFF2-40B4-BE49-F238E27FC236}">
                  <a16:creationId xmlns:a16="http://schemas.microsoft.com/office/drawing/2014/main" id="{7395654B-A9C2-4DDF-BE3F-7CAD1C9EB0FC}"/>
                </a:ext>
              </a:extLst>
            </p:cNvPr>
            <p:cNvSpPr txBox="1"/>
            <p:nvPr/>
          </p:nvSpPr>
          <p:spPr>
            <a:xfrm>
              <a:off x="5627531" y="3802478"/>
              <a:ext cx="1329915" cy="2202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加入标题</a:t>
              </a:r>
            </a:p>
          </p:txBody>
        </p:sp>
        <p:sp>
          <p:nvSpPr>
            <p:cNvPr id="17" name="TextBox 106">
              <a:extLst>
                <a:ext uri="{FF2B5EF4-FFF2-40B4-BE49-F238E27FC236}">
                  <a16:creationId xmlns:a16="http://schemas.microsoft.com/office/drawing/2014/main" id="{6E9C8743-EB31-44A8-8F60-364618CF4234}"/>
                </a:ext>
              </a:extLst>
            </p:cNvPr>
            <p:cNvSpPr txBox="1"/>
            <p:nvPr/>
          </p:nvSpPr>
          <p:spPr>
            <a:xfrm>
              <a:off x="5627532" y="4130744"/>
              <a:ext cx="2160388" cy="53829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</p:txBody>
        </p:sp>
        <p:sp>
          <p:nvSpPr>
            <p:cNvPr id="18" name="TextBox 19">
              <a:extLst>
                <a:ext uri="{FF2B5EF4-FFF2-40B4-BE49-F238E27FC236}">
                  <a16:creationId xmlns:a16="http://schemas.microsoft.com/office/drawing/2014/main" id="{84D7E881-6E98-4294-88A0-DFE2604D4439}"/>
                </a:ext>
              </a:extLst>
            </p:cNvPr>
            <p:cNvSpPr txBox="1"/>
            <p:nvPr/>
          </p:nvSpPr>
          <p:spPr>
            <a:xfrm>
              <a:off x="2272959" y="3802478"/>
              <a:ext cx="1329915" cy="2202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zh-CN" altLang="en-US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加入标题</a:t>
              </a:r>
            </a:p>
          </p:txBody>
        </p:sp>
        <p:sp>
          <p:nvSpPr>
            <p:cNvPr id="19" name="TextBox 106">
              <a:extLst>
                <a:ext uri="{FF2B5EF4-FFF2-40B4-BE49-F238E27FC236}">
                  <a16:creationId xmlns:a16="http://schemas.microsoft.com/office/drawing/2014/main" id="{1EFD643D-3E8F-4540-813C-11F42EBD3D85}"/>
                </a:ext>
              </a:extLst>
            </p:cNvPr>
            <p:cNvSpPr txBox="1"/>
            <p:nvPr/>
          </p:nvSpPr>
          <p:spPr>
            <a:xfrm>
              <a:off x="1402029" y="4084590"/>
              <a:ext cx="2160388" cy="53829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algn="r"/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algn="r"/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algn="r"/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CD66DB1-5ED6-434D-8A0C-4EDA8DC4B4E7}"/>
                </a:ext>
              </a:extLst>
            </p:cNvPr>
            <p:cNvSpPr txBox="1"/>
            <p:nvPr/>
          </p:nvSpPr>
          <p:spPr>
            <a:xfrm>
              <a:off x="1616354" y="2327247"/>
              <a:ext cx="1329915" cy="2202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zh-CN" altLang="en-US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加入标题</a:t>
              </a:r>
            </a:p>
          </p:txBody>
        </p:sp>
        <p:sp>
          <p:nvSpPr>
            <p:cNvPr id="21" name="TextBox 106">
              <a:extLst>
                <a:ext uri="{FF2B5EF4-FFF2-40B4-BE49-F238E27FC236}">
                  <a16:creationId xmlns:a16="http://schemas.microsoft.com/office/drawing/2014/main" id="{F001C450-5E79-4730-8736-83ED65B8D5BE}"/>
                </a:ext>
              </a:extLst>
            </p:cNvPr>
            <p:cNvSpPr txBox="1"/>
            <p:nvPr/>
          </p:nvSpPr>
          <p:spPr>
            <a:xfrm>
              <a:off x="745424" y="2609359"/>
              <a:ext cx="2160388" cy="53829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algn="r"/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algn="r"/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algn="r"/>
              <a:r>
                <a:rPr lang="zh-CN" altLang="en-US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1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2159259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22EF1A81-97C6-4AF2-850F-1FF96AB512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EA0B64E-23E9-46E0-ACF5-A09C94527D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415" y="1209199"/>
            <a:ext cx="5890986" cy="5648801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36C1A25E-B341-4B65-8B00-1A53F841EE42}"/>
              </a:ext>
            </a:extLst>
          </p:cNvPr>
          <p:cNvSpPr txBox="1"/>
          <p:nvPr/>
        </p:nvSpPr>
        <p:spPr>
          <a:xfrm>
            <a:off x="772678" y="1560059"/>
            <a:ext cx="6454011" cy="11064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6000" b="1" spc="600" dirty="0">
                <a:ln w="19050">
                  <a:solidFill>
                    <a:srgbClr val="1D5898"/>
                  </a:solidFill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谢谢您观看指导</a:t>
            </a:r>
            <a:r>
              <a:rPr lang="en-US" altLang="zh-CN" sz="6000" b="1" spc="600" dirty="0">
                <a:ln w="19050">
                  <a:solidFill>
                    <a:srgbClr val="1D5898"/>
                  </a:solidFill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!</a:t>
            </a:r>
            <a:endParaRPr lang="en-US" sz="6000" b="1" spc="600" dirty="0">
              <a:ln w="19050">
                <a:solidFill>
                  <a:srgbClr val="1D5898"/>
                </a:solidFill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69DECD4-D4FA-4920-AEBC-6E398960BEF2}"/>
              </a:ext>
            </a:extLst>
          </p:cNvPr>
          <p:cNvSpPr txBox="1"/>
          <p:nvPr/>
        </p:nvSpPr>
        <p:spPr>
          <a:xfrm>
            <a:off x="765464" y="2751663"/>
            <a:ext cx="5025736" cy="6364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3200" dirty="0">
                <a:solidFill>
                  <a:schemeClr val="bg1"/>
                </a:solidFill>
                <a:effectLst/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+mn-lt"/>
              </a:rPr>
              <a:t>ARTIFICIAL INTELLIGENCE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79D5D36-E566-47AE-8538-A2EE1DB8B778}"/>
              </a:ext>
            </a:extLst>
          </p:cNvPr>
          <p:cNvSpPr txBox="1"/>
          <p:nvPr/>
        </p:nvSpPr>
        <p:spPr>
          <a:xfrm>
            <a:off x="899113" y="3537067"/>
            <a:ext cx="3879815" cy="362792"/>
          </a:xfrm>
          <a:prstGeom prst="rect">
            <a:avLst/>
          </a:prstGeom>
          <a:solidFill>
            <a:srgbClr val="FCFCFE"/>
          </a:solidFill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rgbClr val="1D589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汇报人：梁某某</a:t>
            </a:r>
            <a:r>
              <a:rPr lang="en-US" altLang="zh-CN" sz="1600" dirty="0">
                <a:solidFill>
                  <a:srgbClr val="1D589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  </a:t>
            </a:r>
            <a:r>
              <a:rPr lang="zh-CN" altLang="en-US" sz="1600" dirty="0">
                <a:solidFill>
                  <a:srgbClr val="1D589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时间：</a:t>
            </a:r>
            <a:r>
              <a:rPr lang="en-US" altLang="zh-CN" sz="1600" dirty="0">
                <a:solidFill>
                  <a:srgbClr val="1D589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2019.04.03</a:t>
            </a:r>
            <a:endParaRPr lang="en-US" sz="1600" dirty="0">
              <a:solidFill>
                <a:srgbClr val="1D5898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72068855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75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801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333FC3-766E-4137-B42C-080DDB953E65}"/>
              </a:ext>
            </a:extLst>
          </p:cNvPr>
          <p:cNvSpPr txBox="1">
            <a:spLocks/>
          </p:cNvSpPr>
          <p:nvPr/>
        </p:nvSpPr>
        <p:spPr>
          <a:xfrm>
            <a:off x="2108200" y="719344"/>
            <a:ext cx="7975600" cy="55065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solidFill>
                  <a:srgbClr val="0B81C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版权声明</a:t>
            </a:r>
            <a:r>
              <a:rPr lang="en-US" altLang="zh-CN" sz="2400" b="1" dirty="0">
                <a:solidFill>
                  <a:srgbClr val="0B81C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| </a:t>
            </a:r>
            <a:r>
              <a:rPr lang="en-US" sz="2400" b="1" dirty="0" err="1">
                <a:solidFill>
                  <a:srgbClr val="0B81C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感谢您支持原创设计事业，支持设计版权产品</a:t>
            </a:r>
            <a:endParaRPr lang="en-US" sz="2400" b="1" dirty="0">
              <a:solidFill>
                <a:srgbClr val="0B81C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175A60-632D-46F1-90C8-8755FAD73EBB}"/>
              </a:ext>
            </a:extLst>
          </p:cNvPr>
          <p:cNvSpPr txBox="1">
            <a:spLocks/>
          </p:cNvSpPr>
          <p:nvPr/>
        </p:nvSpPr>
        <p:spPr>
          <a:xfrm>
            <a:off x="1117424" y="1519520"/>
            <a:ext cx="10490376" cy="1160180"/>
          </a:xfrm>
          <a:prstGeom prst="rect">
            <a:avLst/>
          </a:prstGeom>
        </p:spPr>
        <p:txBody>
          <a:bodyPr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spcBef>
                <a:spcPts val="1200"/>
              </a:spcBef>
              <a:buNone/>
            </a:pPr>
            <a:r>
              <a:rPr lang="en-US" sz="1800" spc="300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感谢您下载千图网</a:t>
            </a:r>
            <a:r>
              <a:rPr lang="zh-CN" altLang="en-US" sz="1800" spc="3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原创</a:t>
            </a:r>
            <a:r>
              <a:rPr lang="en-US" altLang="zh-CN" sz="1800" spc="3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PPT</a:t>
            </a:r>
            <a:r>
              <a:rPr lang="zh-CN" altLang="en-US" sz="1800" spc="3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模板</a:t>
            </a:r>
            <a:r>
              <a:rPr lang="en-US" sz="1800" spc="3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，为了您和千图网以及原创作者的利益，请勿复制、传播、销售，否则将承担法律责任！千图网将对作品进行维权，按照传播下载次数的十倍进行索取赔偿</a:t>
            </a:r>
            <a:r>
              <a:rPr lang="zh-CN" altLang="en-US" sz="1800" spc="3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金</a:t>
            </a:r>
            <a:r>
              <a:rPr lang="en-US" sz="1800" spc="3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！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57EBDCAB-ECEE-46B4-BD1E-80583B33FB95}"/>
              </a:ext>
            </a:extLst>
          </p:cNvPr>
          <p:cNvSpPr txBox="1">
            <a:spLocks/>
          </p:cNvSpPr>
          <p:nvPr/>
        </p:nvSpPr>
        <p:spPr>
          <a:xfrm>
            <a:off x="1117424" y="2930783"/>
            <a:ext cx="10490376" cy="3927217"/>
          </a:xfrm>
          <a:prstGeom prst="rect">
            <a:avLst/>
          </a:prstGeom>
        </p:spPr>
        <p:txBody>
          <a:bodyPr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30000"/>
              </a:lnSpc>
              <a:spcBef>
                <a:spcPts val="1200"/>
              </a:spcBef>
              <a:buFont typeface="+mj-lt"/>
              <a:buAutoNum type="alphaLcPeriod"/>
            </a:pPr>
            <a:r>
              <a:rPr lang="en-US" sz="1800" spc="3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千图网网站出售的PPT模版是免版税类（RF：Royalty-free）正版受《中华人民共和国著作法》和《世界版权公约》的保护，作品的所有权、版权和著作权归千图网所有，您下载的是PPT模版素材使用权。</a:t>
            </a:r>
          </a:p>
          <a:p>
            <a:pPr marL="342900" indent="-342900">
              <a:lnSpc>
                <a:spcPct val="130000"/>
              </a:lnSpc>
              <a:spcBef>
                <a:spcPts val="1200"/>
              </a:spcBef>
              <a:buFont typeface="+mj-lt"/>
              <a:buAutoNum type="alphaLcPeriod"/>
            </a:pPr>
            <a:r>
              <a:rPr lang="en-US" sz="1800" spc="300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不得将千图网的PPT模版、PPT素材，本身用于再出售，或出租、出借、转让、分销、发布</a:t>
            </a:r>
            <a:r>
              <a:rPr lang="zh-CN" altLang="en-US" sz="1800" spc="3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及</a:t>
            </a:r>
            <a:r>
              <a:rPr lang="en-US" sz="1800" spc="300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作为礼物供他人使用，不得转授权、出卖、转让本协议或本协议中的权利</a:t>
            </a:r>
            <a:r>
              <a:rPr lang="en-US" sz="1800" spc="3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</a:p>
          <a:p>
            <a:pPr marL="342900" indent="-342900">
              <a:lnSpc>
                <a:spcPct val="130000"/>
              </a:lnSpc>
              <a:spcBef>
                <a:spcPts val="1200"/>
              </a:spcBef>
              <a:buFont typeface="+mj-lt"/>
              <a:buAutoNum type="alphaLcPeriod"/>
            </a:pPr>
            <a:r>
              <a:rPr lang="en-US" sz="1800" spc="300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禁止把作品纳入商标或服务标记</a:t>
            </a:r>
            <a:r>
              <a:rPr lang="en-US" sz="1800" spc="3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</a:p>
          <a:p>
            <a:pPr marL="342900" indent="-342900">
              <a:lnSpc>
                <a:spcPct val="130000"/>
              </a:lnSpc>
              <a:spcBef>
                <a:spcPts val="1200"/>
              </a:spcBef>
              <a:buFont typeface="+mj-lt"/>
              <a:buAutoNum type="alphaLcPeriod"/>
            </a:pPr>
            <a:r>
              <a:rPr lang="en-US" sz="1800" spc="300" dirty="0" err="1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禁止用户用下载格式在网上传播作品。或者作品可以让第三方单独付费或共享免费下载、或通过转移电话服务系统传播</a:t>
            </a:r>
            <a:r>
              <a:rPr lang="en-US" sz="1800" spc="3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512834985"/>
      </p:ext>
    </p:extLst>
  </p:cSld>
  <p:clrMapOvr>
    <a:masterClrMapping/>
  </p:clrMapOvr>
  <p:transition spd="slow" advClick="0" advTm="1000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6134C3C3-4A2F-4980-B0EE-FD9FCD5FEC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0183B6F-CEFD-4701-BF61-0321BB6142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2" y="1940224"/>
            <a:ext cx="5193778" cy="395188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0B998B50-D4B6-4BD0-BCD9-221D2D0C51A6}"/>
              </a:ext>
            </a:extLst>
          </p:cNvPr>
          <p:cNvSpPr txBox="1"/>
          <p:nvPr/>
        </p:nvSpPr>
        <p:spPr>
          <a:xfrm>
            <a:off x="2404003" y="1564795"/>
            <a:ext cx="2505559" cy="10050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5400" b="1" spc="600" dirty="0">
                <a:ln w="19050">
                  <a:solidFill>
                    <a:srgbClr val="1D5898"/>
                  </a:solidFill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第一章</a:t>
            </a:r>
            <a:endParaRPr lang="en-US" sz="5400" b="1" spc="600" dirty="0">
              <a:ln w="19050">
                <a:solidFill>
                  <a:srgbClr val="1D5898"/>
                </a:solidFill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B1D306B-CE7B-46F3-B29F-163CE383FB3D}"/>
              </a:ext>
            </a:extLst>
          </p:cNvPr>
          <p:cNvSpPr/>
          <p:nvPr/>
        </p:nvSpPr>
        <p:spPr>
          <a:xfrm>
            <a:off x="6495765" y="3325202"/>
            <a:ext cx="493179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PART</a:t>
            </a:r>
            <a:r>
              <a: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ONE</a:t>
            </a: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en-US" altLang="zh-CN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TITLE</a:t>
            </a: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HERE</a:t>
            </a:r>
            <a:endParaRPr lang="zh-CN" altLang="en-US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5A3C074-B337-4708-B1FA-CFB62552B076}"/>
              </a:ext>
            </a:extLst>
          </p:cNvPr>
          <p:cNvSpPr/>
          <p:nvPr/>
        </p:nvSpPr>
        <p:spPr>
          <a:xfrm>
            <a:off x="6386385" y="2536128"/>
            <a:ext cx="519773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 b="1" spc="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数据分析概述</a:t>
            </a:r>
          </a:p>
        </p:txBody>
      </p:sp>
    </p:spTree>
    <p:extLst>
      <p:ext uri="{BB962C8B-B14F-4D97-AF65-F5344CB8AC3E}">
        <p14:creationId xmlns:p14="http://schemas.microsoft.com/office/powerpoint/2010/main" val="3721371993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2341B092-9895-4527-9855-88C20A055760}"/>
              </a:ext>
            </a:extLst>
          </p:cNvPr>
          <p:cNvGrpSpPr/>
          <p:nvPr/>
        </p:nvGrpSpPr>
        <p:grpSpPr>
          <a:xfrm>
            <a:off x="4544970" y="1761899"/>
            <a:ext cx="1782762" cy="1373187"/>
            <a:chOff x="4525013" y="1808163"/>
            <a:chExt cx="1782762" cy="1373187"/>
          </a:xfrm>
          <a:solidFill>
            <a:srgbClr val="0B81C1"/>
          </a:solidFill>
        </p:grpSpPr>
        <p:sp>
          <p:nvSpPr>
            <p:cNvPr id="3" name="Freeform 8">
              <a:extLst>
                <a:ext uri="{FF2B5EF4-FFF2-40B4-BE49-F238E27FC236}">
                  <a16:creationId xmlns:a16="http://schemas.microsoft.com/office/drawing/2014/main" id="{EC22F105-799C-4E27-BDA6-B19E69807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5013" y="1808163"/>
              <a:ext cx="1187450" cy="1373187"/>
            </a:xfrm>
            <a:custGeom>
              <a:avLst/>
              <a:gdLst>
                <a:gd name="T0" fmla="*/ 0 w 1240"/>
                <a:gd name="T1" fmla="*/ 0 h 1434"/>
                <a:gd name="T2" fmla="*/ 1136953689 w 1240"/>
                <a:gd name="T3" fmla="*/ 658313892 h 1434"/>
                <a:gd name="T4" fmla="*/ 0 w 1240"/>
                <a:gd name="T5" fmla="*/ 1314793994 h 1434"/>
                <a:gd name="T6" fmla="*/ 305326912 w 1240"/>
                <a:gd name="T7" fmla="*/ 658313892 h 1434"/>
                <a:gd name="T8" fmla="*/ 0 w 1240"/>
                <a:gd name="T9" fmla="*/ 0 h 143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240" h="1434">
                  <a:moveTo>
                    <a:pt x="0" y="0"/>
                  </a:moveTo>
                  <a:lnTo>
                    <a:pt x="1240" y="718"/>
                  </a:lnTo>
                  <a:lnTo>
                    <a:pt x="0" y="1434"/>
                  </a:lnTo>
                  <a:lnTo>
                    <a:pt x="333" y="71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" name="Freeform 9">
              <a:extLst>
                <a:ext uri="{FF2B5EF4-FFF2-40B4-BE49-F238E27FC236}">
                  <a16:creationId xmlns:a16="http://schemas.microsoft.com/office/drawing/2014/main" id="{18F9605D-83B5-451E-B5BB-F5FF05AA0B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0325" y="1808163"/>
              <a:ext cx="1187450" cy="1373187"/>
            </a:xfrm>
            <a:custGeom>
              <a:avLst/>
              <a:gdLst>
                <a:gd name="T0" fmla="*/ 0 w 1240"/>
                <a:gd name="T1" fmla="*/ 0 h 1434"/>
                <a:gd name="T2" fmla="*/ 99942112 w 1240"/>
                <a:gd name="T3" fmla="*/ 214547541 h 1434"/>
                <a:gd name="T4" fmla="*/ 866469816 w 1240"/>
                <a:gd name="T5" fmla="*/ 658313892 h 1434"/>
                <a:gd name="T6" fmla="*/ 99942112 w 1240"/>
                <a:gd name="T7" fmla="*/ 1100246453 h 1434"/>
                <a:gd name="T8" fmla="*/ 0 w 1240"/>
                <a:gd name="T9" fmla="*/ 1314793994 h 1434"/>
                <a:gd name="T10" fmla="*/ 1136954646 w 1240"/>
                <a:gd name="T11" fmla="*/ 658313892 h 1434"/>
                <a:gd name="T12" fmla="*/ 0 w 1240"/>
                <a:gd name="T13" fmla="*/ 0 h 143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240" h="1434">
                  <a:moveTo>
                    <a:pt x="0" y="0"/>
                  </a:moveTo>
                  <a:lnTo>
                    <a:pt x="109" y="234"/>
                  </a:lnTo>
                  <a:lnTo>
                    <a:pt x="945" y="718"/>
                  </a:lnTo>
                  <a:lnTo>
                    <a:pt x="109" y="1200"/>
                  </a:lnTo>
                  <a:lnTo>
                    <a:pt x="0" y="1434"/>
                  </a:lnTo>
                  <a:lnTo>
                    <a:pt x="1240" y="71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5" name="Freeform 21">
              <a:extLst>
                <a:ext uri="{FF2B5EF4-FFF2-40B4-BE49-F238E27FC236}">
                  <a16:creationId xmlns:a16="http://schemas.microsoft.com/office/drawing/2014/main" id="{D30D79B6-901F-47C9-9024-16F7A714AE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20338" y="2398713"/>
              <a:ext cx="211137" cy="209550"/>
            </a:xfrm>
            <a:custGeom>
              <a:avLst/>
              <a:gdLst>
                <a:gd name="T0" fmla="*/ 165266259 w 129"/>
                <a:gd name="T1" fmla="*/ 0 h 128"/>
                <a:gd name="T2" fmla="*/ 63974511 w 129"/>
                <a:gd name="T3" fmla="*/ 47967305 h 128"/>
                <a:gd name="T4" fmla="*/ 63974511 w 129"/>
                <a:gd name="T5" fmla="*/ 277142972 h 128"/>
                <a:gd name="T6" fmla="*/ 295881500 w 129"/>
                <a:gd name="T7" fmla="*/ 277142972 h 128"/>
                <a:gd name="T8" fmla="*/ 343861974 w 129"/>
                <a:gd name="T9" fmla="*/ 175879571 h 128"/>
                <a:gd name="T10" fmla="*/ 165266259 w 129"/>
                <a:gd name="T11" fmla="*/ 175879571 h 128"/>
                <a:gd name="T12" fmla="*/ 165266259 w 129"/>
                <a:gd name="T13" fmla="*/ 0 h 12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29" h="128">
                  <a:moveTo>
                    <a:pt x="62" y="0"/>
                  </a:moveTo>
                  <a:cubicBezTo>
                    <a:pt x="48" y="1"/>
                    <a:pt x="35" y="7"/>
                    <a:pt x="24" y="18"/>
                  </a:cubicBezTo>
                  <a:cubicBezTo>
                    <a:pt x="0" y="42"/>
                    <a:pt x="0" y="80"/>
                    <a:pt x="24" y="104"/>
                  </a:cubicBezTo>
                  <a:cubicBezTo>
                    <a:pt x="48" y="128"/>
                    <a:pt x="87" y="128"/>
                    <a:pt x="111" y="104"/>
                  </a:cubicBezTo>
                  <a:cubicBezTo>
                    <a:pt x="122" y="94"/>
                    <a:pt x="127" y="80"/>
                    <a:pt x="129" y="66"/>
                  </a:cubicBezTo>
                  <a:cubicBezTo>
                    <a:pt x="62" y="66"/>
                    <a:pt x="62" y="66"/>
                    <a:pt x="62" y="66"/>
                  </a:cubicBezTo>
                  <a:lnTo>
                    <a:pt x="6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6" name="Freeform 22">
              <a:extLst>
                <a:ext uri="{FF2B5EF4-FFF2-40B4-BE49-F238E27FC236}">
                  <a16:creationId xmlns:a16="http://schemas.microsoft.com/office/drawing/2014/main" id="{95F7474A-3EBF-4BB3-8606-D70D4170BC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7813" y="2381250"/>
              <a:ext cx="109537" cy="109538"/>
            </a:xfrm>
            <a:custGeom>
              <a:avLst/>
              <a:gdLst>
                <a:gd name="T0" fmla="*/ 126971102 w 68"/>
                <a:gd name="T1" fmla="*/ 51824361 h 68"/>
                <a:gd name="T2" fmla="*/ 0 w 68"/>
                <a:gd name="T3" fmla="*/ 5182114 h 68"/>
                <a:gd name="T4" fmla="*/ 0 w 68"/>
                <a:gd name="T5" fmla="*/ 176203149 h 68"/>
                <a:gd name="T6" fmla="*/ 171022695 w 68"/>
                <a:gd name="T7" fmla="*/ 176203149 h 68"/>
                <a:gd name="T8" fmla="*/ 126971102 w 68"/>
                <a:gd name="T9" fmla="*/ 51824361 h 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8" h="68">
                  <a:moveTo>
                    <a:pt x="49" y="20"/>
                  </a:moveTo>
                  <a:cubicBezTo>
                    <a:pt x="35" y="6"/>
                    <a:pt x="18" y="0"/>
                    <a:pt x="0" y="2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66" y="68"/>
                    <a:pt x="66" y="68"/>
                    <a:pt x="66" y="68"/>
                  </a:cubicBezTo>
                  <a:cubicBezTo>
                    <a:pt x="68" y="51"/>
                    <a:pt x="62" y="33"/>
                    <a:pt x="4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2661D096-12DD-4BBF-A0E5-D4CD5726C7A5}"/>
              </a:ext>
            </a:extLst>
          </p:cNvPr>
          <p:cNvGrpSpPr/>
          <p:nvPr/>
        </p:nvGrpSpPr>
        <p:grpSpPr>
          <a:xfrm>
            <a:off x="5732649" y="2972388"/>
            <a:ext cx="752606" cy="776237"/>
            <a:chOff x="3862388" y="1625601"/>
            <a:chExt cx="608013" cy="628649"/>
          </a:xfrm>
          <a:solidFill>
            <a:srgbClr val="0B81C1"/>
          </a:solidFill>
        </p:grpSpPr>
        <p:sp>
          <p:nvSpPr>
            <p:cNvPr id="8" name="Freeform 37">
              <a:extLst>
                <a:ext uri="{FF2B5EF4-FFF2-40B4-BE49-F238E27FC236}">
                  <a16:creationId xmlns:a16="http://schemas.microsoft.com/office/drawing/2014/main" id="{7F9FC629-C43A-49A2-B4A7-57C9183C0A8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52888" y="1625601"/>
              <a:ext cx="227013" cy="628649"/>
            </a:xfrm>
            <a:custGeom>
              <a:avLst/>
              <a:gdLst>
                <a:gd name="T0" fmla="*/ 67 w 135"/>
                <a:gd name="T1" fmla="*/ 0 h 373"/>
                <a:gd name="T2" fmla="*/ 0 w 135"/>
                <a:gd name="T3" fmla="*/ 186 h 373"/>
                <a:gd name="T4" fmla="*/ 67 w 135"/>
                <a:gd name="T5" fmla="*/ 373 h 373"/>
                <a:gd name="T6" fmla="*/ 135 w 135"/>
                <a:gd name="T7" fmla="*/ 186 h 373"/>
                <a:gd name="T8" fmla="*/ 67 w 135"/>
                <a:gd name="T9" fmla="*/ 0 h 373"/>
                <a:gd name="T10" fmla="*/ 67 w 135"/>
                <a:gd name="T11" fmla="*/ 354 h 373"/>
                <a:gd name="T12" fmla="*/ 14 w 135"/>
                <a:gd name="T13" fmla="*/ 186 h 373"/>
                <a:gd name="T14" fmla="*/ 67 w 135"/>
                <a:gd name="T15" fmla="*/ 18 h 373"/>
                <a:gd name="T16" fmla="*/ 121 w 135"/>
                <a:gd name="T17" fmla="*/ 186 h 373"/>
                <a:gd name="T18" fmla="*/ 67 w 135"/>
                <a:gd name="T19" fmla="*/ 354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5" h="373">
                  <a:moveTo>
                    <a:pt x="67" y="0"/>
                  </a:moveTo>
                  <a:cubicBezTo>
                    <a:pt x="30" y="0"/>
                    <a:pt x="0" y="83"/>
                    <a:pt x="0" y="186"/>
                  </a:cubicBezTo>
                  <a:cubicBezTo>
                    <a:pt x="0" y="289"/>
                    <a:pt x="30" y="373"/>
                    <a:pt x="67" y="373"/>
                  </a:cubicBezTo>
                  <a:cubicBezTo>
                    <a:pt x="105" y="373"/>
                    <a:pt x="135" y="289"/>
                    <a:pt x="135" y="186"/>
                  </a:cubicBezTo>
                  <a:cubicBezTo>
                    <a:pt x="135" y="83"/>
                    <a:pt x="105" y="0"/>
                    <a:pt x="67" y="0"/>
                  </a:cubicBezTo>
                  <a:close/>
                  <a:moveTo>
                    <a:pt x="67" y="354"/>
                  </a:moveTo>
                  <a:cubicBezTo>
                    <a:pt x="42" y="354"/>
                    <a:pt x="14" y="283"/>
                    <a:pt x="14" y="186"/>
                  </a:cubicBezTo>
                  <a:cubicBezTo>
                    <a:pt x="14" y="90"/>
                    <a:pt x="42" y="18"/>
                    <a:pt x="67" y="18"/>
                  </a:cubicBezTo>
                  <a:cubicBezTo>
                    <a:pt x="93" y="18"/>
                    <a:pt x="121" y="90"/>
                    <a:pt x="121" y="186"/>
                  </a:cubicBezTo>
                  <a:cubicBezTo>
                    <a:pt x="121" y="283"/>
                    <a:pt x="93" y="354"/>
                    <a:pt x="67" y="3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endParaRPr>
            </a:p>
          </p:txBody>
        </p:sp>
        <p:sp>
          <p:nvSpPr>
            <p:cNvPr id="9" name="Freeform 38">
              <a:extLst>
                <a:ext uri="{FF2B5EF4-FFF2-40B4-BE49-F238E27FC236}">
                  <a16:creationId xmlns:a16="http://schemas.microsoft.com/office/drawing/2014/main" id="{D734D1DF-57BB-49D5-A9CA-40850E781F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62388" y="1728788"/>
              <a:ext cx="608013" cy="422275"/>
            </a:xfrm>
            <a:custGeom>
              <a:avLst/>
              <a:gdLst>
                <a:gd name="T0" fmla="*/ 19 w 361"/>
                <a:gd name="T1" fmla="*/ 32 h 251"/>
                <a:gd name="T2" fmla="*/ 146 w 361"/>
                <a:gd name="T3" fmla="*/ 184 h 251"/>
                <a:gd name="T4" fmla="*/ 342 w 361"/>
                <a:gd name="T5" fmla="*/ 219 h 251"/>
                <a:gd name="T6" fmla="*/ 214 w 361"/>
                <a:gd name="T7" fmla="*/ 67 h 251"/>
                <a:gd name="T8" fmla="*/ 19 w 361"/>
                <a:gd name="T9" fmla="*/ 32 h 251"/>
                <a:gd name="T10" fmla="*/ 326 w 361"/>
                <a:gd name="T11" fmla="*/ 209 h 251"/>
                <a:gd name="T12" fmla="*/ 154 w 361"/>
                <a:gd name="T13" fmla="*/ 172 h 251"/>
                <a:gd name="T14" fmla="*/ 35 w 361"/>
                <a:gd name="T15" fmla="*/ 41 h 251"/>
                <a:gd name="T16" fmla="*/ 207 w 361"/>
                <a:gd name="T17" fmla="*/ 79 h 251"/>
                <a:gd name="T18" fmla="*/ 326 w 361"/>
                <a:gd name="T19" fmla="*/ 209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1" h="251">
                  <a:moveTo>
                    <a:pt x="19" y="32"/>
                  </a:moveTo>
                  <a:cubicBezTo>
                    <a:pt x="0" y="64"/>
                    <a:pt x="57" y="132"/>
                    <a:pt x="146" y="184"/>
                  </a:cubicBezTo>
                  <a:cubicBezTo>
                    <a:pt x="236" y="236"/>
                    <a:pt x="323" y="251"/>
                    <a:pt x="342" y="219"/>
                  </a:cubicBezTo>
                  <a:cubicBezTo>
                    <a:pt x="361" y="186"/>
                    <a:pt x="303" y="118"/>
                    <a:pt x="214" y="67"/>
                  </a:cubicBezTo>
                  <a:cubicBezTo>
                    <a:pt x="125" y="15"/>
                    <a:pt x="37" y="0"/>
                    <a:pt x="19" y="32"/>
                  </a:cubicBezTo>
                  <a:close/>
                  <a:moveTo>
                    <a:pt x="326" y="209"/>
                  </a:moveTo>
                  <a:cubicBezTo>
                    <a:pt x="313" y="231"/>
                    <a:pt x="237" y="220"/>
                    <a:pt x="154" y="172"/>
                  </a:cubicBezTo>
                  <a:cubicBezTo>
                    <a:pt x="70" y="124"/>
                    <a:pt x="22" y="63"/>
                    <a:pt x="35" y="41"/>
                  </a:cubicBezTo>
                  <a:cubicBezTo>
                    <a:pt x="47" y="19"/>
                    <a:pt x="124" y="31"/>
                    <a:pt x="207" y="79"/>
                  </a:cubicBezTo>
                  <a:cubicBezTo>
                    <a:pt x="290" y="127"/>
                    <a:pt x="338" y="187"/>
                    <a:pt x="326" y="2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endParaRPr>
            </a:p>
          </p:txBody>
        </p:sp>
        <p:sp>
          <p:nvSpPr>
            <p:cNvPr id="10" name="Freeform 39">
              <a:extLst>
                <a:ext uri="{FF2B5EF4-FFF2-40B4-BE49-F238E27FC236}">
                  <a16:creationId xmlns:a16="http://schemas.microsoft.com/office/drawing/2014/main" id="{27B726D3-60BA-44FA-A842-B005617BCF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62388" y="1728788"/>
              <a:ext cx="608013" cy="422275"/>
            </a:xfrm>
            <a:custGeom>
              <a:avLst/>
              <a:gdLst>
                <a:gd name="T0" fmla="*/ 214 w 361"/>
                <a:gd name="T1" fmla="*/ 184 h 251"/>
                <a:gd name="T2" fmla="*/ 342 w 361"/>
                <a:gd name="T3" fmla="*/ 32 h 251"/>
                <a:gd name="T4" fmla="*/ 146 w 361"/>
                <a:gd name="T5" fmla="*/ 67 h 251"/>
                <a:gd name="T6" fmla="*/ 19 w 361"/>
                <a:gd name="T7" fmla="*/ 219 h 251"/>
                <a:gd name="T8" fmla="*/ 214 w 361"/>
                <a:gd name="T9" fmla="*/ 184 h 251"/>
                <a:gd name="T10" fmla="*/ 207 w 361"/>
                <a:gd name="T11" fmla="*/ 172 h 251"/>
                <a:gd name="T12" fmla="*/ 35 w 361"/>
                <a:gd name="T13" fmla="*/ 209 h 251"/>
                <a:gd name="T14" fmla="*/ 154 w 361"/>
                <a:gd name="T15" fmla="*/ 79 h 251"/>
                <a:gd name="T16" fmla="*/ 326 w 361"/>
                <a:gd name="T17" fmla="*/ 41 h 251"/>
                <a:gd name="T18" fmla="*/ 207 w 361"/>
                <a:gd name="T19" fmla="*/ 172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1" h="251">
                  <a:moveTo>
                    <a:pt x="214" y="184"/>
                  </a:moveTo>
                  <a:cubicBezTo>
                    <a:pt x="303" y="132"/>
                    <a:pt x="361" y="64"/>
                    <a:pt x="342" y="32"/>
                  </a:cubicBezTo>
                  <a:cubicBezTo>
                    <a:pt x="323" y="0"/>
                    <a:pt x="236" y="15"/>
                    <a:pt x="146" y="67"/>
                  </a:cubicBezTo>
                  <a:cubicBezTo>
                    <a:pt x="57" y="118"/>
                    <a:pt x="0" y="186"/>
                    <a:pt x="19" y="219"/>
                  </a:cubicBezTo>
                  <a:cubicBezTo>
                    <a:pt x="37" y="251"/>
                    <a:pt x="125" y="236"/>
                    <a:pt x="214" y="184"/>
                  </a:cubicBezTo>
                  <a:close/>
                  <a:moveTo>
                    <a:pt x="207" y="172"/>
                  </a:moveTo>
                  <a:cubicBezTo>
                    <a:pt x="124" y="220"/>
                    <a:pt x="47" y="231"/>
                    <a:pt x="35" y="209"/>
                  </a:cubicBezTo>
                  <a:cubicBezTo>
                    <a:pt x="22" y="187"/>
                    <a:pt x="70" y="127"/>
                    <a:pt x="154" y="79"/>
                  </a:cubicBezTo>
                  <a:cubicBezTo>
                    <a:pt x="237" y="31"/>
                    <a:pt x="313" y="19"/>
                    <a:pt x="326" y="41"/>
                  </a:cubicBezTo>
                  <a:cubicBezTo>
                    <a:pt x="338" y="63"/>
                    <a:pt x="290" y="123"/>
                    <a:pt x="207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endParaRPr>
            </a:p>
          </p:txBody>
        </p:sp>
        <p:sp>
          <p:nvSpPr>
            <p:cNvPr id="11" name="Oval 40">
              <a:extLst>
                <a:ext uri="{FF2B5EF4-FFF2-40B4-BE49-F238E27FC236}">
                  <a16:creationId xmlns:a16="http://schemas.microsoft.com/office/drawing/2014/main" id="{EAC74CE0-FBC4-4B3A-88B8-1F51AFF9AD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21150" y="1895475"/>
              <a:ext cx="88900" cy="8731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844414A-8EF0-46B0-A072-A4A947749A0A}"/>
              </a:ext>
            </a:extLst>
          </p:cNvPr>
          <p:cNvGrpSpPr/>
          <p:nvPr/>
        </p:nvGrpSpPr>
        <p:grpSpPr>
          <a:xfrm>
            <a:off x="4489407" y="3382736"/>
            <a:ext cx="1244600" cy="1617663"/>
            <a:chOff x="4469450" y="3429000"/>
            <a:chExt cx="1244600" cy="1617663"/>
          </a:xfrm>
          <a:solidFill>
            <a:srgbClr val="0B81C1"/>
          </a:solidFill>
        </p:grpSpPr>
        <p:sp>
          <p:nvSpPr>
            <p:cNvPr id="13" name="Freeform 14">
              <a:extLst>
                <a:ext uri="{FF2B5EF4-FFF2-40B4-BE49-F238E27FC236}">
                  <a16:creationId xmlns:a16="http://schemas.microsoft.com/office/drawing/2014/main" id="{7F86053B-2E3F-43EA-93B7-65C08920942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469450" y="3429000"/>
              <a:ext cx="1244600" cy="1077913"/>
            </a:xfrm>
            <a:custGeom>
              <a:avLst/>
              <a:gdLst>
                <a:gd name="T0" fmla="*/ 556 w 556"/>
                <a:gd name="T1" fmla="*/ 0 h 482"/>
                <a:gd name="T2" fmla="*/ 465 w 556"/>
                <a:gd name="T3" fmla="*/ 43 h 482"/>
                <a:gd name="T4" fmla="*/ 278 w 556"/>
                <a:gd name="T5" fmla="*/ 366 h 482"/>
                <a:gd name="T6" fmla="*/ 91 w 556"/>
                <a:gd name="T7" fmla="*/ 43 h 482"/>
                <a:gd name="T8" fmla="*/ 0 w 556"/>
                <a:gd name="T9" fmla="*/ 0 h 482"/>
                <a:gd name="T10" fmla="*/ 278 w 556"/>
                <a:gd name="T11" fmla="*/ 482 h 482"/>
                <a:gd name="T12" fmla="*/ 556 w 556"/>
                <a:gd name="T13" fmla="*/ 0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6" h="482">
                  <a:moveTo>
                    <a:pt x="556" y="0"/>
                  </a:moveTo>
                  <a:lnTo>
                    <a:pt x="465" y="43"/>
                  </a:lnTo>
                  <a:lnTo>
                    <a:pt x="278" y="366"/>
                  </a:lnTo>
                  <a:lnTo>
                    <a:pt x="91" y="43"/>
                  </a:lnTo>
                  <a:lnTo>
                    <a:pt x="0" y="0"/>
                  </a:lnTo>
                  <a:lnTo>
                    <a:pt x="278" y="482"/>
                  </a:lnTo>
                  <a:lnTo>
                    <a:pt x="556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4" name="Freeform 15">
              <a:extLst>
                <a:ext uri="{FF2B5EF4-FFF2-40B4-BE49-F238E27FC236}">
                  <a16:creationId xmlns:a16="http://schemas.microsoft.com/office/drawing/2014/main" id="{117F502B-30F7-4C18-8DF9-E648054366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469450" y="3967163"/>
              <a:ext cx="1244600" cy="1079500"/>
            </a:xfrm>
            <a:custGeom>
              <a:avLst/>
              <a:gdLst>
                <a:gd name="T0" fmla="*/ 556 w 556"/>
                <a:gd name="T1" fmla="*/ 0 h 482"/>
                <a:gd name="T2" fmla="*/ 278 w 556"/>
                <a:gd name="T3" fmla="*/ 482 h 482"/>
                <a:gd name="T4" fmla="*/ 0 w 556"/>
                <a:gd name="T5" fmla="*/ 0 h 482"/>
                <a:gd name="T6" fmla="*/ 278 w 556"/>
                <a:gd name="T7" fmla="*/ 130 h 482"/>
                <a:gd name="T8" fmla="*/ 556 w 556"/>
                <a:gd name="T9" fmla="*/ 0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6" h="482">
                  <a:moveTo>
                    <a:pt x="556" y="0"/>
                  </a:moveTo>
                  <a:lnTo>
                    <a:pt x="278" y="482"/>
                  </a:lnTo>
                  <a:lnTo>
                    <a:pt x="0" y="0"/>
                  </a:lnTo>
                  <a:lnTo>
                    <a:pt x="278" y="130"/>
                  </a:lnTo>
                  <a:lnTo>
                    <a:pt x="556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" name="Oval 42">
              <a:extLst>
                <a:ext uri="{FF2B5EF4-FFF2-40B4-BE49-F238E27FC236}">
                  <a16:creationId xmlns:a16="http://schemas.microsoft.com/office/drawing/2014/main" id="{604A9777-1989-4E3E-90B7-C860DD2E0E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2850" y="4213225"/>
              <a:ext cx="73025" cy="698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6" name="Oval 43">
              <a:extLst>
                <a:ext uri="{FF2B5EF4-FFF2-40B4-BE49-F238E27FC236}">
                  <a16:creationId xmlns:a16="http://schemas.microsoft.com/office/drawing/2014/main" id="{90F8E5F5-BA89-46D1-97AA-E0DB65EAED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0163" y="4194175"/>
              <a:ext cx="88900" cy="889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7" name="Oval 44">
              <a:extLst>
                <a:ext uri="{FF2B5EF4-FFF2-40B4-BE49-F238E27FC236}">
                  <a16:creationId xmlns:a16="http://schemas.microsoft.com/office/drawing/2014/main" id="{81D36A16-54E3-4A45-A8DA-4DF45F7723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2850" y="4297363"/>
              <a:ext cx="73025" cy="7143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8" name="Oval 45">
              <a:extLst>
                <a:ext uri="{FF2B5EF4-FFF2-40B4-BE49-F238E27FC236}">
                  <a16:creationId xmlns:a16="http://schemas.microsoft.com/office/drawing/2014/main" id="{3C18D69C-3074-4B01-A5EA-3CCE74B4DD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0163" y="4297363"/>
              <a:ext cx="71437" cy="7143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9C4040F-9440-4C1A-A36A-3C36AE763D5E}"/>
              </a:ext>
            </a:extLst>
          </p:cNvPr>
          <p:cNvGrpSpPr/>
          <p:nvPr/>
        </p:nvGrpSpPr>
        <p:grpSpPr>
          <a:xfrm>
            <a:off x="5978482" y="3625624"/>
            <a:ext cx="1719263" cy="1417637"/>
            <a:chOff x="5958525" y="3671888"/>
            <a:chExt cx="1719263" cy="1417637"/>
          </a:xfrm>
          <a:solidFill>
            <a:srgbClr val="0B81C1"/>
          </a:solidFill>
        </p:grpSpPr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F6F13C38-D004-431E-A714-37A4B081DD9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5822794" y="3807619"/>
              <a:ext cx="1417637" cy="1146175"/>
            </a:xfrm>
            <a:custGeom>
              <a:avLst/>
              <a:gdLst>
                <a:gd name="T0" fmla="*/ 2147483647 w 556"/>
                <a:gd name="T1" fmla="*/ 0 h 482"/>
                <a:gd name="T2" fmla="*/ 2147483647 w 556"/>
                <a:gd name="T3" fmla="*/ 243267321 h 482"/>
                <a:gd name="T4" fmla="*/ 1806324509 w 556"/>
                <a:gd name="T5" fmla="*/ 2070598429 h 482"/>
                <a:gd name="T6" fmla="*/ 591279565 w 556"/>
                <a:gd name="T7" fmla="*/ 243267321 h 482"/>
                <a:gd name="T8" fmla="*/ 0 w 556"/>
                <a:gd name="T9" fmla="*/ 0 h 482"/>
                <a:gd name="T10" fmla="*/ 1806324509 w 556"/>
                <a:gd name="T11" fmla="*/ 2147483647 h 482"/>
                <a:gd name="T12" fmla="*/ 2147483647 w 556"/>
                <a:gd name="T13" fmla="*/ 0 h 48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556" h="482">
                  <a:moveTo>
                    <a:pt x="556" y="0"/>
                  </a:moveTo>
                  <a:lnTo>
                    <a:pt x="465" y="43"/>
                  </a:lnTo>
                  <a:lnTo>
                    <a:pt x="278" y="366"/>
                  </a:lnTo>
                  <a:lnTo>
                    <a:pt x="91" y="43"/>
                  </a:lnTo>
                  <a:lnTo>
                    <a:pt x="0" y="0"/>
                  </a:lnTo>
                  <a:lnTo>
                    <a:pt x="278" y="482"/>
                  </a:lnTo>
                  <a:lnTo>
                    <a:pt x="5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CBF552D0-7ACC-42AE-A855-E06FCA43E29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395882" y="3807619"/>
              <a:ext cx="1417637" cy="1146175"/>
            </a:xfrm>
            <a:custGeom>
              <a:avLst/>
              <a:gdLst>
                <a:gd name="T0" fmla="*/ 2147483647 w 556"/>
                <a:gd name="T1" fmla="*/ 0 h 482"/>
                <a:gd name="T2" fmla="*/ 1806324509 w 556"/>
                <a:gd name="T3" fmla="*/ 2147483647 h 482"/>
                <a:gd name="T4" fmla="*/ 0 w 556"/>
                <a:gd name="T5" fmla="*/ 0 h 482"/>
                <a:gd name="T6" fmla="*/ 1806324509 w 556"/>
                <a:gd name="T7" fmla="*/ 735459121 h 482"/>
                <a:gd name="T8" fmla="*/ 2147483647 w 556"/>
                <a:gd name="T9" fmla="*/ 0 h 48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56" h="482">
                  <a:moveTo>
                    <a:pt x="556" y="0"/>
                  </a:moveTo>
                  <a:lnTo>
                    <a:pt x="278" y="482"/>
                  </a:lnTo>
                  <a:lnTo>
                    <a:pt x="0" y="0"/>
                  </a:lnTo>
                  <a:lnTo>
                    <a:pt x="278" y="130"/>
                  </a:lnTo>
                  <a:lnTo>
                    <a:pt x="5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2" name="Freeform 36">
              <a:extLst>
                <a:ext uri="{FF2B5EF4-FFF2-40B4-BE49-F238E27FC236}">
                  <a16:creationId xmlns:a16="http://schemas.microsoft.com/office/drawing/2014/main" id="{97E87341-C624-440B-9B2A-D1982024B75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5763" y="4259263"/>
              <a:ext cx="222250" cy="195262"/>
            </a:xfrm>
            <a:custGeom>
              <a:avLst/>
              <a:gdLst>
                <a:gd name="T0" fmla="*/ 368672944 w 134"/>
                <a:gd name="T1" fmla="*/ 55567894 h 117"/>
                <a:gd name="T2" fmla="*/ 313647825 w 134"/>
                <a:gd name="T3" fmla="*/ 0 h 117"/>
                <a:gd name="T4" fmla="*/ 258621047 w 134"/>
                <a:gd name="T5" fmla="*/ 55567894 h 117"/>
                <a:gd name="T6" fmla="*/ 275128914 w 134"/>
                <a:gd name="T7" fmla="*/ 94466754 h 117"/>
                <a:gd name="T8" fmla="*/ 211849032 w 134"/>
                <a:gd name="T9" fmla="*/ 247278462 h 117"/>
                <a:gd name="T10" fmla="*/ 159575500 w 134"/>
                <a:gd name="T11" fmla="*/ 130585218 h 117"/>
                <a:gd name="T12" fmla="*/ 115553414 w 134"/>
                <a:gd name="T13" fmla="*/ 125029430 h 117"/>
                <a:gd name="T14" fmla="*/ 74284575 w 134"/>
                <a:gd name="T15" fmla="*/ 175039866 h 117"/>
                <a:gd name="T16" fmla="*/ 57776707 w 134"/>
                <a:gd name="T17" fmla="*/ 172261138 h 117"/>
                <a:gd name="T18" fmla="*/ 0 w 134"/>
                <a:gd name="T19" fmla="*/ 227830700 h 117"/>
                <a:gd name="T20" fmla="*/ 57776707 w 134"/>
                <a:gd name="T21" fmla="*/ 283398594 h 117"/>
                <a:gd name="T22" fmla="*/ 112803485 w 134"/>
                <a:gd name="T23" fmla="*/ 227830700 h 117"/>
                <a:gd name="T24" fmla="*/ 110051897 w 134"/>
                <a:gd name="T25" fmla="*/ 216715786 h 117"/>
                <a:gd name="T26" fmla="*/ 129311353 w 134"/>
                <a:gd name="T27" fmla="*/ 194489297 h 117"/>
                <a:gd name="T28" fmla="*/ 189839647 w 134"/>
                <a:gd name="T29" fmla="*/ 325074514 h 117"/>
                <a:gd name="T30" fmla="*/ 236611662 w 134"/>
                <a:gd name="T31" fmla="*/ 325074514 h 117"/>
                <a:gd name="T32" fmla="*/ 327404104 w 134"/>
                <a:gd name="T33" fmla="*/ 108358728 h 117"/>
                <a:gd name="T34" fmla="*/ 368672944 w 134"/>
                <a:gd name="T35" fmla="*/ 55567894 h 11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134" h="117">
                  <a:moveTo>
                    <a:pt x="134" y="20"/>
                  </a:moveTo>
                  <a:cubicBezTo>
                    <a:pt x="134" y="9"/>
                    <a:pt x="125" y="0"/>
                    <a:pt x="114" y="0"/>
                  </a:cubicBezTo>
                  <a:cubicBezTo>
                    <a:pt x="103" y="0"/>
                    <a:pt x="94" y="9"/>
                    <a:pt x="94" y="20"/>
                  </a:cubicBezTo>
                  <a:cubicBezTo>
                    <a:pt x="94" y="26"/>
                    <a:pt x="96" y="31"/>
                    <a:pt x="100" y="34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58" y="47"/>
                    <a:pt x="58" y="47"/>
                    <a:pt x="58" y="47"/>
                  </a:cubicBezTo>
                  <a:cubicBezTo>
                    <a:pt x="42" y="45"/>
                    <a:pt x="42" y="45"/>
                    <a:pt x="42" y="45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5" y="62"/>
                    <a:pt x="23" y="62"/>
                    <a:pt x="21" y="62"/>
                  </a:cubicBezTo>
                  <a:cubicBezTo>
                    <a:pt x="9" y="62"/>
                    <a:pt x="0" y="71"/>
                    <a:pt x="0" y="82"/>
                  </a:cubicBezTo>
                  <a:cubicBezTo>
                    <a:pt x="0" y="93"/>
                    <a:pt x="9" y="102"/>
                    <a:pt x="21" y="102"/>
                  </a:cubicBezTo>
                  <a:cubicBezTo>
                    <a:pt x="32" y="102"/>
                    <a:pt x="41" y="93"/>
                    <a:pt x="41" y="82"/>
                  </a:cubicBezTo>
                  <a:cubicBezTo>
                    <a:pt x="41" y="81"/>
                    <a:pt x="41" y="79"/>
                    <a:pt x="40" y="78"/>
                  </a:cubicBezTo>
                  <a:cubicBezTo>
                    <a:pt x="47" y="70"/>
                    <a:pt x="47" y="70"/>
                    <a:pt x="47" y="70"/>
                  </a:cubicBezTo>
                  <a:cubicBezTo>
                    <a:pt x="69" y="117"/>
                    <a:pt x="69" y="117"/>
                    <a:pt x="69" y="117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28" y="37"/>
                    <a:pt x="134" y="29"/>
                    <a:pt x="13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582F5E1B-3595-49F8-AA46-72FE626A82B4}"/>
              </a:ext>
            </a:extLst>
          </p:cNvPr>
          <p:cNvGrpSpPr/>
          <p:nvPr/>
        </p:nvGrpSpPr>
        <p:grpSpPr>
          <a:xfrm>
            <a:off x="6400757" y="1742849"/>
            <a:ext cx="1416050" cy="1719262"/>
            <a:chOff x="6380800" y="1789113"/>
            <a:chExt cx="1416050" cy="1719262"/>
          </a:xfrm>
          <a:solidFill>
            <a:srgbClr val="0B81C1"/>
          </a:solidFill>
        </p:grpSpPr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E3B3EE57-8B48-4FFC-AC10-654C9F9194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0800" y="2362200"/>
              <a:ext cx="1416050" cy="1146175"/>
            </a:xfrm>
            <a:custGeom>
              <a:avLst/>
              <a:gdLst>
                <a:gd name="T0" fmla="*/ 556 w 556"/>
                <a:gd name="T1" fmla="*/ 0 h 482"/>
                <a:gd name="T2" fmla="*/ 465 w 556"/>
                <a:gd name="T3" fmla="*/ 43 h 482"/>
                <a:gd name="T4" fmla="*/ 278 w 556"/>
                <a:gd name="T5" fmla="*/ 366 h 482"/>
                <a:gd name="T6" fmla="*/ 91 w 556"/>
                <a:gd name="T7" fmla="*/ 43 h 482"/>
                <a:gd name="T8" fmla="*/ 0 w 556"/>
                <a:gd name="T9" fmla="*/ 0 h 482"/>
                <a:gd name="T10" fmla="*/ 278 w 556"/>
                <a:gd name="T11" fmla="*/ 482 h 482"/>
                <a:gd name="T12" fmla="*/ 556 w 556"/>
                <a:gd name="T13" fmla="*/ 0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6" h="482">
                  <a:moveTo>
                    <a:pt x="556" y="0"/>
                  </a:moveTo>
                  <a:lnTo>
                    <a:pt x="465" y="43"/>
                  </a:lnTo>
                  <a:lnTo>
                    <a:pt x="278" y="366"/>
                  </a:lnTo>
                  <a:lnTo>
                    <a:pt x="91" y="43"/>
                  </a:lnTo>
                  <a:lnTo>
                    <a:pt x="0" y="0"/>
                  </a:lnTo>
                  <a:lnTo>
                    <a:pt x="278" y="482"/>
                  </a:lnTo>
                  <a:lnTo>
                    <a:pt x="556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A8DBC9BB-D89D-4EB4-9648-199A84AB87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0800" y="1789113"/>
              <a:ext cx="1416050" cy="1146175"/>
            </a:xfrm>
            <a:custGeom>
              <a:avLst/>
              <a:gdLst>
                <a:gd name="T0" fmla="*/ 556 w 556"/>
                <a:gd name="T1" fmla="*/ 0 h 482"/>
                <a:gd name="T2" fmla="*/ 278 w 556"/>
                <a:gd name="T3" fmla="*/ 482 h 482"/>
                <a:gd name="T4" fmla="*/ 0 w 556"/>
                <a:gd name="T5" fmla="*/ 0 h 482"/>
                <a:gd name="T6" fmla="*/ 278 w 556"/>
                <a:gd name="T7" fmla="*/ 130 h 482"/>
                <a:gd name="T8" fmla="*/ 556 w 556"/>
                <a:gd name="T9" fmla="*/ 0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6" h="482">
                  <a:moveTo>
                    <a:pt x="556" y="0"/>
                  </a:moveTo>
                  <a:lnTo>
                    <a:pt x="278" y="482"/>
                  </a:lnTo>
                  <a:lnTo>
                    <a:pt x="0" y="0"/>
                  </a:lnTo>
                  <a:lnTo>
                    <a:pt x="278" y="130"/>
                  </a:lnTo>
                  <a:lnTo>
                    <a:pt x="556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6" name="Rectangle 27">
              <a:extLst>
                <a:ext uri="{FF2B5EF4-FFF2-40B4-BE49-F238E27FC236}">
                  <a16:creationId xmlns:a16="http://schemas.microsoft.com/office/drawing/2014/main" id="{E2C92D4E-972A-494A-AF7B-014C15317C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33263" y="2547938"/>
              <a:ext cx="22225" cy="152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7" name="Rectangle 28">
              <a:extLst>
                <a:ext uri="{FF2B5EF4-FFF2-40B4-BE49-F238E27FC236}">
                  <a16:creationId xmlns:a16="http://schemas.microsoft.com/office/drawing/2014/main" id="{76F26907-ED2E-4B87-AD50-F2757ADA55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74538" y="2524125"/>
              <a:ext cx="20637" cy="176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8" name="Rectangle 29">
              <a:extLst>
                <a:ext uri="{FF2B5EF4-FFF2-40B4-BE49-F238E27FC236}">
                  <a16:creationId xmlns:a16="http://schemas.microsoft.com/office/drawing/2014/main" id="{6794BBD9-37B9-4572-AFFA-277D2F5D13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11050" y="2508250"/>
              <a:ext cx="22225" cy="1920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9" name="Rectangle 30">
              <a:extLst>
                <a:ext uri="{FF2B5EF4-FFF2-40B4-BE49-F238E27FC236}">
                  <a16:creationId xmlns:a16="http://schemas.microsoft.com/office/drawing/2014/main" id="{13AA25D2-2BC6-4409-8C88-F1AE6465E9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9150" y="2606675"/>
              <a:ext cx="23813" cy="936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eaLnBrk="1" hangingPunct="1"/>
              <a:endParaRPr lang="zh-CN" altLang="en-US" sz="160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30" name="AutoShape 36">
            <a:extLst>
              <a:ext uri="{FF2B5EF4-FFF2-40B4-BE49-F238E27FC236}">
                <a16:creationId xmlns:a16="http://schemas.microsoft.com/office/drawing/2014/main" id="{92DA1604-5134-4CB9-BDD4-6971FEE446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8467" y="2450689"/>
            <a:ext cx="1839913" cy="549275"/>
          </a:xfrm>
          <a:custGeom>
            <a:avLst/>
            <a:gdLst>
              <a:gd name="T0" fmla="*/ 2147483646 w 21600"/>
              <a:gd name="T1" fmla="*/ 177553805 h 21600"/>
              <a:gd name="T2" fmla="*/ 2147483646 w 21600"/>
              <a:gd name="T3" fmla="*/ 177553805 h 21600"/>
              <a:gd name="T4" fmla="*/ 2147483646 w 21600"/>
              <a:gd name="T5" fmla="*/ 177553805 h 21600"/>
              <a:gd name="T6" fmla="*/ 2147483646 w 21600"/>
              <a:gd name="T7" fmla="*/ 177553805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  <a:endParaRPr lang="zh-CN" altLang="en-US" sz="1100" spc="100" dirty="0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Adobe 繁黑體 Std B" panose="020B0700000000000000" pitchFamily="34" charset="-128"/>
            </a:endParaRPr>
          </a:p>
          <a:p>
            <a:endParaRPr lang="zh-CN" altLang="en-US" sz="1100" spc="100" dirty="0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Adobe 繁黑體 Std B" panose="020B0700000000000000" pitchFamily="34" charset="-128"/>
            </a:endParaRPr>
          </a:p>
        </p:txBody>
      </p:sp>
      <p:sp>
        <p:nvSpPr>
          <p:cNvPr id="31" name="AutoShape 37">
            <a:extLst>
              <a:ext uri="{FF2B5EF4-FFF2-40B4-BE49-F238E27FC236}">
                <a16:creationId xmlns:a16="http://schemas.microsoft.com/office/drawing/2014/main" id="{B8718506-7987-4F02-A5EE-8B3498ED81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7730" y="2152239"/>
            <a:ext cx="1392237" cy="239713"/>
          </a:xfrm>
          <a:custGeom>
            <a:avLst/>
            <a:gdLst>
              <a:gd name="T0" fmla="*/ 2147483646 w 21600"/>
              <a:gd name="T1" fmla="*/ 14846403 h 21600"/>
              <a:gd name="T2" fmla="*/ 2147483646 w 21600"/>
              <a:gd name="T3" fmla="*/ 14846403 h 21600"/>
              <a:gd name="T4" fmla="*/ 2147483646 w 21600"/>
              <a:gd name="T5" fmla="*/ 14846403 h 21600"/>
              <a:gd name="T6" fmla="*/ 2147483646 w 21600"/>
              <a:gd name="T7" fmla="*/ 14846403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0091" tIns="20091" rIns="20091" bIns="20091" anchor="ctr"/>
          <a:lstStyle/>
          <a:p>
            <a:pPr algn="r" eaLnBrk="1" hangingPunct="1"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4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AutoShape 38">
            <a:extLst>
              <a:ext uri="{FF2B5EF4-FFF2-40B4-BE49-F238E27FC236}">
                <a16:creationId xmlns:a16="http://schemas.microsoft.com/office/drawing/2014/main" id="{D924EF7F-06A2-49D2-82AC-D54864E9075C}"/>
              </a:ext>
            </a:extLst>
          </p:cNvPr>
          <p:cNvSpPr/>
          <p:nvPr/>
        </p:nvSpPr>
        <p:spPr bwMode="auto">
          <a:xfrm>
            <a:off x="3599505" y="2193514"/>
            <a:ext cx="228600" cy="228600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rgbClr val="0B81C1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</a:ln>
          <a:effectLst/>
        </p:spPr>
        <p:txBody>
          <a:bodyPr lIns="0" tIns="0" rIns="0" bIns="0" anchor="ctr"/>
          <a:lstStyle/>
          <a:p>
            <a:pPr algn="r" defTabSz="307975" eaLnBrk="1" hangingPunct="1">
              <a:lnSpc>
                <a:spcPct val="120000"/>
              </a:lnSpc>
              <a:defRPr/>
            </a:pPr>
            <a:endParaRPr lang="es-ES" sz="2110" noProof="1"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33" name="AutoShape 39">
            <a:extLst>
              <a:ext uri="{FF2B5EF4-FFF2-40B4-BE49-F238E27FC236}">
                <a16:creationId xmlns:a16="http://schemas.microsoft.com/office/drawing/2014/main" id="{EDB722C2-AD0C-4A14-BD51-C0220FC334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53538" y="2450689"/>
            <a:ext cx="2052532" cy="549275"/>
          </a:xfrm>
          <a:custGeom>
            <a:avLst/>
            <a:gdLst>
              <a:gd name="T0" fmla="*/ 2147483646 w 21600"/>
              <a:gd name="T1" fmla="*/ 177553805 h 21600"/>
              <a:gd name="T2" fmla="*/ 2147483646 w 21600"/>
              <a:gd name="T3" fmla="*/ 177553805 h 21600"/>
              <a:gd name="T4" fmla="*/ 2147483646 w 21600"/>
              <a:gd name="T5" fmla="*/ 177553805 h 21600"/>
              <a:gd name="T6" fmla="*/ 2147483646 w 21600"/>
              <a:gd name="T7" fmla="*/ 177553805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  <a:endParaRPr lang="zh-CN" altLang="en-US" sz="1100" spc="100" dirty="0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Adobe 繁黑體 Std B" panose="020B0700000000000000" pitchFamily="34" charset="-128"/>
            </a:endParaRPr>
          </a:p>
          <a:p>
            <a:endParaRPr lang="zh-CN" altLang="en-US" sz="1100" spc="100" dirty="0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Adobe 繁黑體 Std B" panose="020B0700000000000000" pitchFamily="34" charset="-128"/>
            </a:endParaRPr>
          </a:p>
        </p:txBody>
      </p:sp>
      <p:sp>
        <p:nvSpPr>
          <p:cNvPr id="34" name="AutoShape 40">
            <a:extLst>
              <a:ext uri="{FF2B5EF4-FFF2-40B4-BE49-F238E27FC236}">
                <a16:creationId xmlns:a16="http://schemas.microsoft.com/office/drawing/2014/main" id="{78D30371-B4F6-4B67-A1C6-B32B3DFFE3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5600" y="2152239"/>
            <a:ext cx="1430338" cy="268288"/>
          </a:xfrm>
          <a:custGeom>
            <a:avLst/>
            <a:gdLst>
              <a:gd name="T0" fmla="*/ 2147483646 w 21600"/>
              <a:gd name="T1" fmla="*/ 20792382 h 21600"/>
              <a:gd name="T2" fmla="*/ 2147483646 w 21600"/>
              <a:gd name="T3" fmla="*/ 20792382 h 21600"/>
              <a:gd name="T4" fmla="*/ 2147483646 w 21600"/>
              <a:gd name="T5" fmla="*/ 20792382 h 21600"/>
              <a:gd name="T6" fmla="*/ 2147483646 w 21600"/>
              <a:gd name="T7" fmla="*/ 20792382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0091" tIns="20091" rIns="20091" bIns="20091" anchor="ctr"/>
          <a:lstStyle/>
          <a:p>
            <a:pPr eaLnBrk="1" hangingPunct="1"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4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AutoShape 41">
            <a:extLst>
              <a:ext uri="{FF2B5EF4-FFF2-40B4-BE49-F238E27FC236}">
                <a16:creationId xmlns:a16="http://schemas.microsoft.com/office/drawing/2014/main" id="{49E4AC37-C80E-46B0-A4D9-2B5A32714368}"/>
              </a:ext>
            </a:extLst>
          </p:cNvPr>
          <p:cNvSpPr/>
          <p:nvPr/>
        </p:nvSpPr>
        <p:spPr bwMode="auto">
          <a:xfrm>
            <a:off x="8459850" y="2193514"/>
            <a:ext cx="227013" cy="228600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rgbClr val="0B81C1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</a:ln>
          <a:effectLst/>
        </p:spPr>
        <p:txBody>
          <a:bodyPr lIns="0" tIns="0" rIns="0" bIns="0" anchor="ctr"/>
          <a:lstStyle/>
          <a:p>
            <a:pPr defTabSz="307975" eaLnBrk="1" hangingPunct="1">
              <a:lnSpc>
                <a:spcPct val="120000"/>
              </a:lnSpc>
              <a:defRPr/>
            </a:pPr>
            <a:endParaRPr lang="es-ES" sz="2110" noProof="1"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36" name="AutoShape 48">
            <a:extLst>
              <a:ext uri="{FF2B5EF4-FFF2-40B4-BE49-F238E27FC236}">
                <a16:creationId xmlns:a16="http://schemas.microsoft.com/office/drawing/2014/main" id="{6E4AC895-C470-4B25-B295-77FBA7BD16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50055" y="4238214"/>
            <a:ext cx="1839912" cy="549275"/>
          </a:xfrm>
          <a:custGeom>
            <a:avLst/>
            <a:gdLst>
              <a:gd name="T0" fmla="*/ 2147483646 w 21600"/>
              <a:gd name="T1" fmla="*/ 177553805 h 21600"/>
              <a:gd name="T2" fmla="*/ 2147483646 w 21600"/>
              <a:gd name="T3" fmla="*/ 177553805 h 21600"/>
              <a:gd name="T4" fmla="*/ 2147483646 w 21600"/>
              <a:gd name="T5" fmla="*/ 177553805 h 21600"/>
              <a:gd name="T6" fmla="*/ 2147483646 w 21600"/>
              <a:gd name="T7" fmla="*/ 177553805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  <a:endParaRPr lang="zh-CN" altLang="en-US" sz="1100" spc="100" dirty="0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Adobe 繁黑體 Std B" panose="020B0700000000000000" pitchFamily="34" charset="-128"/>
            </a:endParaRPr>
          </a:p>
          <a:p>
            <a:endParaRPr lang="zh-CN" altLang="en-US" sz="1100" spc="100" dirty="0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Adobe 繁黑體 Std B" panose="020B0700000000000000" pitchFamily="34" charset="-128"/>
            </a:endParaRPr>
          </a:p>
        </p:txBody>
      </p:sp>
      <p:sp>
        <p:nvSpPr>
          <p:cNvPr id="37" name="AutoShape 49">
            <a:extLst>
              <a:ext uri="{FF2B5EF4-FFF2-40B4-BE49-F238E27FC236}">
                <a16:creationId xmlns:a16="http://schemas.microsoft.com/office/drawing/2014/main" id="{916A99F4-D61B-4C70-845C-42BDB3AB0B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9317" y="3939764"/>
            <a:ext cx="1390650" cy="241300"/>
          </a:xfrm>
          <a:custGeom>
            <a:avLst/>
            <a:gdLst>
              <a:gd name="T0" fmla="*/ 2147483646 w 21600"/>
              <a:gd name="T1" fmla="*/ 15043636 h 21600"/>
              <a:gd name="T2" fmla="*/ 2147483646 w 21600"/>
              <a:gd name="T3" fmla="*/ 15043636 h 21600"/>
              <a:gd name="T4" fmla="*/ 2147483646 w 21600"/>
              <a:gd name="T5" fmla="*/ 15043636 h 21600"/>
              <a:gd name="T6" fmla="*/ 2147483646 w 21600"/>
              <a:gd name="T7" fmla="*/ 15043636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0091" tIns="20091" rIns="20091" bIns="20091" anchor="ctr"/>
          <a:lstStyle/>
          <a:p>
            <a:pPr algn="r" eaLnBrk="1" hangingPunct="1"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4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AutoShape 50">
            <a:extLst>
              <a:ext uri="{FF2B5EF4-FFF2-40B4-BE49-F238E27FC236}">
                <a16:creationId xmlns:a16="http://schemas.microsoft.com/office/drawing/2014/main" id="{5E001F0A-A5F7-44D5-8BBF-A105DA3B559A}"/>
              </a:ext>
            </a:extLst>
          </p:cNvPr>
          <p:cNvSpPr/>
          <p:nvPr/>
        </p:nvSpPr>
        <p:spPr bwMode="auto">
          <a:xfrm>
            <a:off x="3601092" y="3981039"/>
            <a:ext cx="228600" cy="228600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rgbClr val="0B81C1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</a:ln>
          <a:effectLst/>
        </p:spPr>
        <p:txBody>
          <a:bodyPr lIns="0" tIns="0" rIns="0" bIns="0" anchor="ctr"/>
          <a:lstStyle/>
          <a:p>
            <a:pPr algn="r" defTabSz="307975" eaLnBrk="1" hangingPunct="1">
              <a:lnSpc>
                <a:spcPct val="120000"/>
              </a:lnSpc>
              <a:defRPr/>
            </a:pPr>
            <a:endParaRPr lang="es-ES" sz="2110" noProof="1"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39" name="AutoShape 51">
            <a:extLst>
              <a:ext uri="{FF2B5EF4-FFF2-40B4-BE49-F238E27FC236}">
                <a16:creationId xmlns:a16="http://schemas.microsoft.com/office/drawing/2014/main" id="{3362720F-F04F-4AF8-9D76-0DB91FE3B2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24963" y="4238214"/>
            <a:ext cx="2050711" cy="549275"/>
          </a:xfrm>
          <a:custGeom>
            <a:avLst/>
            <a:gdLst>
              <a:gd name="T0" fmla="*/ 2147483646 w 21600"/>
              <a:gd name="T1" fmla="*/ 177553805 h 21600"/>
              <a:gd name="T2" fmla="*/ 2147483646 w 21600"/>
              <a:gd name="T3" fmla="*/ 177553805 h 21600"/>
              <a:gd name="T4" fmla="*/ 2147483646 w 21600"/>
              <a:gd name="T5" fmla="*/ 177553805 h 21600"/>
              <a:gd name="T6" fmla="*/ 2147483646 w 21600"/>
              <a:gd name="T7" fmla="*/ 177553805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  <a:endParaRPr lang="zh-CN" altLang="en-US" sz="1100" spc="100" dirty="0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Adobe 繁黑體 Std B" panose="020B0700000000000000" pitchFamily="34" charset="-128"/>
            </a:endParaRPr>
          </a:p>
          <a:p>
            <a:endParaRPr lang="zh-CN" altLang="en-US" sz="1100" spc="100" dirty="0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Adobe 繁黑體 Std B" panose="020B0700000000000000" pitchFamily="34" charset="-128"/>
            </a:endParaRPr>
          </a:p>
        </p:txBody>
      </p:sp>
      <p:sp>
        <p:nvSpPr>
          <p:cNvPr id="40" name="AutoShape 52">
            <a:extLst>
              <a:ext uri="{FF2B5EF4-FFF2-40B4-BE49-F238E27FC236}">
                <a16:creationId xmlns:a16="http://schemas.microsoft.com/office/drawing/2014/main" id="{BE0E03F5-4B59-4C18-8F36-883F4E69EB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17025" y="3939764"/>
            <a:ext cx="1430338" cy="269875"/>
          </a:xfrm>
          <a:custGeom>
            <a:avLst/>
            <a:gdLst>
              <a:gd name="T0" fmla="*/ 2147483646 w 21600"/>
              <a:gd name="T1" fmla="*/ 21039105 h 21600"/>
              <a:gd name="T2" fmla="*/ 2147483646 w 21600"/>
              <a:gd name="T3" fmla="*/ 21039105 h 21600"/>
              <a:gd name="T4" fmla="*/ 2147483646 w 21600"/>
              <a:gd name="T5" fmla="*/ 21039105 h 21600"/>
              <a:gd name="T6" fmla="*/ 2147483646 w 21600"/>
              <a:gd name="T7" fmla="*/ 21039105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0091" tIns="20091" rIns="20091" bIns="20091" anchor="ctr"/>
          <a:lstStyle/>
          <a:p>
            <a:pPr eaLnBrk="1" hangingPunct="1"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4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AutoShape 53">
            <a:extLst>
              <a:ext uri="{FF2B5EF4-FFF2-40B4-BE49-F238E27FC236}">
                <a16:creationId xmlns:a16="http://schemas.microsoft.com/office/drawing/2014/main" id="{2B2FC4FC-0F91-4848-A3D5-0EF0354F09FA}"/>
              </a:ext>
            </a:extLst>
          </p:cNvPr>
          <p:cNvSpPr/>
          <p:nvPr/>
        </p:nvSpPr>
        <p:spPr bwMode="auto">
          <a:xfrm>
            <a:off x="8431275" y="3981039"/>
            <a:ext cx="227013" cy="228600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3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3" y="-961"/>
                  <a:pt x="12953" y="-961"/>
                  <a:pt x="16796" y="2881"/>
                </a:cubicBezTo>
              </a:path>
            </a:pathLst>
          </a:custGeom>
          <a:solidFill>
            <a:srgbClr val="0B81C1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</a:ln>
          <a:effectLst/>
        </p:spPr>
        <p:txBody>
          <a:bodyPr lIns="0" tIns="0" rIns="0" bIns="0" anchor="ctr"/>
          <a:lstStyle/>
          <a:p>
            <a:pPr defTabSz="307975" eaLnBrk="1" hangingPunct="1">
              <a:lnSpc>
                <a:spcPct val="120000"/>
              </a:lnSpc>
              <a:defRPr/>
            </a:pPr>
            <a:endParaRPr lang="es-ES" sz="2110" noProof="1"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4895517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45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5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10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15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21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55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8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50"/>
                            </p:stCondLst>
                            <p:childTnLst>
                              <p:par>
                                <p:cTn id="3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300"/>
                            </p:stCondLst>
                            <p:childTnLst>
                              <p:par>
                                <p:cTn id="3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550"/>
                            </p:stCondLst>
                            <p:childTnLst>
                              <p:par>
                                <p:cTn id="4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800"/>
                            </p:stCondLst>
                            <p:childTnLst>
                              <p:par>
                                <p:cTn id="4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605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300"/>
                            </p:stCondLst>
                            <p:childTnLst>
                              <p:par>
                                <p:cTn id="5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50"/>
                            </p:stCondLst>
                            <p:childTnLst>
                              <p:par>
                                <p:cTn id="6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800"/>
                            </p:stCondLst>
                            <p:childTnLst>
                              <p:par>
                                <p:cTn id="6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50"/>
                            </p:stCondLst>
                            <p:childTnLst>
                              <p:par>
                                <p:cTn id="7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300"/>
                            </p:stCondLst>
                            <p:childTnLst>
                              <p:par>
                                <p:cTn id="7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3" grpId="0"/>
      <p:bldP spid="34" grpId="0"/>
      <p:bldP spid="36" grpId="0"/>
      <p:bldP spid="37" grpId="0"/>
      <p:bldP spid="39" grpId="0"/>
      <p:bldP spid="4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ord 23">
            <a:extLst>
              <a:ext uri="{FF2B5EF4-FFF2-40B4-BE49-F238E27FC236}">
                <a16:creationId xmlns:a16="http://schemas.microsoft.com/office/drawing/2014/main" id="{19A1476F-AEAE-4174-BE99-A77E2896B053}"/>
              </a:ext>
            </a:extLst>
          </p:cNvPr>
          <p:cNvSpPr/>
          <p:nvPr/>
        </p:nvSpPr>
        <p:spPr>
          <a:xfrm rot="6745650">
            <a:off x="1333966" y="3636363"/>
            <a:ext cx="2326020" cy="2326020"/>
          </a:xfrm>
          <a:prstGeom prst="chord">
            <a:avLst>
              <a:gd name="adj1" fmla="val 4058279"/>
              <a:gd name="adj2" fmla="val 14846112"/>
            </a:avLst>
          </a:prstGeom>
          <a:solidFill>
            <a:srgbClr val="0B8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8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Rectangle 24">
            <a:extLst>
              <a:ext uri="{FF2B5EF4-FFF2-40B4-BE49-F238E27FC236}">
                <a16:creationId xmlns:a16="http://schemas.microsoft.com/office/drawing/2014/main" id="{40BE10D0-3397-43F3-B9EC-C19146DEFC7A}"/>
              </a:ext>
            </a:extLst>
          </p:cNvPr>
          <p:cNvSpPr/>
          <p:nvPr/>
        </p:nvSpPr>
        <p:spPr>
          <a:xfrm>
            <a:off x="1318026" y="4853017"/>
            <a:ext cx="9676244" cy="5582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8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4356D7-3D46-4A2E-8424-9DC501741679}"/>
              </a:ext>
            </a:extLst>
          </p:cNvPr>
          <p:cNvSpPr txBox="1">
            <a:spLocks/>
          </p:cNvSpPr>
          <p:nvPr/>
        </p:nvSpPr>
        <p:spPr>
          <a:xfrm>
            <a:off x="1411693" y="2800735"/>
            <a:ext cx="2098406" cy="73866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pPr algn="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pPr algn="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pPr algn="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</p:txBody>
      </p:sp>
      <p:grpSp>
        <p:nvGrpSpPr>
          <p:cNvPr id="5" name="Group 279">
            <a:extLst>
              <a:ext uri="{FF2B5EF4-FFF2-40B4-BE49-F238E27FC236}">
                <a16:creationId xmlns:a16="http://schemas.microsoft.com/office/drawing/2014/main" id="{822F5886-40EA-45C7-865A-D7820CB5A523}"/>
              </a:ext>
            </a:extLst>
          </p:cNvPr>
          <p:cNvGrpSpPr/>
          <p:nvPr/>
        </p:nvGrpSpPr>
        <p:grpSpPr>
          <a:xfrm>
            <a:off x="2156464" y="1902730"/>
            <a:ext cx="678615" cy="678610"/>
            <a:chOff x="846989" y="1401020"/>
            <a:chExt cx="877416" cy="877416"/>
          </a:xfrm>
          <a:solidFill>
            <a:srgbClr val="0B81C1"/>
          </a:solidFill>
          <a:effectLst/>
        </p:grpSpPr>
        <p:sp>
          <p:nvSpPr>
            <p:cNvPr id="6" name="Teardrop 29">
              <a:extLst>
                <a:ext uri="{FF2B5EF4-FFF2-40B4-BE49-F238E27FC236}">
                  <a16:creationId xmlns:a16="http://schemas.microsoft.com/office/drawing/2014/main" id="{E469DDCA-ABCF-4B72-A611-7366DF3F07A4}"/>
                </a:ext>
              </a:extLst>
            </p:cNvPr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" name="Oval 30">
              <a:extLst>
                <a:ext uri="{FF2B5EF4-FFF2-40B4-BE49-F238E27FC236}">
                  <a16:creationId xmlns:a16="http://schemas.microsoft.com/office/drawing/2014/main" id="{F9D0E6C3-BDDA-4D0F-BC6E-A1D837F88330}"/>
                </a:ext>
              </a:extLst>
            </p:cNvPr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90%</a:t>
              </a:r>
            </a:p>
          </p:txBody>
        </p:sp>
      </p:grpSp>
      <p:grpSp>
        <p:nvGrpSpPr>
          <p:cNvPr id="8" name="Group 279">
            <a:extLst>
              <a:ext uri="{FF2B5EF4-FFF2-40B4-BE49-F238E27FC236}">
                <a16:creationId xmlns:a16="http://schemas.microsoft.com/office/drawing/2014/main" id="{C6B5C53D-A85D-4A9D-A379-5228AB2A4115}"/>
              </a:ext>
            </a:extLst>
          </p:cNvPr>
          <p:cNvGrpSpPr/>
          <p:nvPr/>
        </p:nvGrpSpPr>
        <p:grpSpPr>
          <a:xfrm>
            <a:off x="4592750" y="1928429"/>
            <a:ext cx="678615" cy="678610"/>
            <a:chOff x="846989" y="1401020"/>
            <a:chExt cx="877416" cy="877416"/>
          </a:xfrm>
          <a:solidFill>
            <a:srgbClr val="0B81C1"/>
          </a:solidFill>
          <a:effectLst/>
        </p:grpSpPr>
        <p:sp>
          <p:nvSpPr>
            <p:cNvPr id="9" name="Teardrop 32">
              <a:extLst>
                <a:ext uri="{FF2B5EF4-FFF2-40B4-BE49-F238E27FC236}">
                  <a16:creationId xmlns:a16="http://schemas.microsoft.com/office/drawing/2014/main" id="{2BDCA12B-FF1B-4A1A-8E8F-5CDD5878778C}"/>
                </a:ext>
              </a:extLst>
            </p:cNvPr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" name="Oval 33">
              <a:extLst>
                <a:ext uri="{FF2B5EF4-FFF2-40B4-BE49-F238E27FC236}">
                  <a16:creationId xmlns:a16="http://schemas.microsoft.com/office/drawing/2014/main" id="{3CAE7459-4658-492B-A6BF-E731488C02D4}"/>
                </a:ext>
              </a:extLst>
            </p:cNvPr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80%</a:t>
              </a:r>
            </a:p>
          </p:txBody>
        </p:sp>
      </p:grpSp>
      <p:grpSp>
        <p:nvGrpSpPr>
          <p:cNvPr id="11" name="Group 279">
            <a:extLst>
              <a:ext uri="{FF2B5EF4-FFF2-40B4-BE49-F238E27FC236}">
                <a16:creationId xmlns:a16="http://schemas.microsoft.com/office/drawing/2014/main" id="{3BAB273E-40AA-4EBB-A0F8-C56EBB4039AB}"/>
              </a:ext>
            </a:extLst>
          </p:cNvPr>
          <p:cNvGrpSpPr/>
          <p:nvPr/>
        </p:nvGrpSpPr>
        <p:grpSpPr>
          <a:xfrm>
            <a:off x="7019373" y="1921374"/>
            <a:ext cx="678615" cy="678610"/>
            <a:chOff x="846989" y="1401020"/>
            <a:chExt cx="877416" cy="877416"/>
          </a:xfrm>
          <a:solidFill>
            <a:srgbClr val="0B81C1"/>
          </a:solidFill>
          <a:effectLst/>
        </p:grpSpPr>
        <p:sp>
          <p:nvSpPr>
            <p:cNvPr id="12" name="Teardrop 35">
              <a:extLst>
                <a:ext uri="{FF2B5EF4-FFF2-40B4-BE49-F238E27FC236}">
                  <a16:creationId xmlns:a16="http://schemas.microsoft.com/office/drawing/2014/main" id="{7317855D-482C-4F71-9675-1881A6894F6F}"/>
                </a:ext>
              </a:extLst>
            </p:cNvPr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Oval 37">
              <a:extLst>
                <a:ext uri="{FF2B5EF4-FFF2-40B4-BE49-F238E27FC236}">
                  <a16:creationId xmlns:a16="http://schemas.microsoft.com/office/drawing/2014/main" id="{C9363701-25E1-46B1-8F83-357D5E2C0572}"/>
                </a:ext>
              </a:extLst>
            </p:cNvPr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70%</a:t>
              </a:r>
            </a:p>
          </p:txBody>
        </p:sp>
      </p:grpSp>
      <p:grpSp>
        <p:nvGrpSpPr>
          <p:cNvPr id="14" name="Group 279">
            <a:extLst>
              <a:ext uri="{FF2B5EF4-FFF2-40B4-BE49-F238E27FC236}">
                <a16:creationId xmlns:a16="http://schemas.microsoft.com/office/drawing/2014/main" id="{7F1DF2A9-5EEF-477D-91F3-7A43A3294987}"/>
              </a:ext>
            </a:extLst>
          </p:cNvPr>
          <p:cNvGrpSpPr/>
          <p:nvPr/>
        </p:nvGrpSpPr>
        <p:grpSpPr>
          <a:xfrm>
            <a:off x="9477002" y="1928429"/>
            <a:ext cx="678615" cy="678610"/>
            <a:chOff x="846989" y="1401020"/>
            <a:chExt cx="877416" cy="877416"/>
          </a:xfrm>
          <a:solidFill>
            <a:srgbClr val="0B81C1"/>
          </a:solidFill>
          <a:effectLst/>
        </p:grpSpPr>
        <p:sp>
          <p:nvSpPr>
            <p:cNvPr id="15" name="Teardrop 39">
              <a:extLst>
                <a:ext uri="{FF2B5EF4-FFF2-40B4-BE49-F238E27FC236}">
                  <a16:creationId xmlns:a16="http://schemas.microsoft.com/office/drawing/2014/main" id="{A3FAF0FE-E720-4B3D-8780-4FF4EF67E265}"/>
                </a:ext>
              </a:extLst>
            </p:cNvPr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Oval 40">
              <a:extLst>
                <a:ext uri="{FF2B5EF4-FFF2-40B4-BE49-F238E27FC236}">
                  <a16:creationId xmlns:a16="http://schemas.microsoft.com/office/drawing/2014/main" id="{EE5CF6A4-B218-44D0-972F-594B82A1B43B}"/>
                </a:ext>
              </a:extLst>
            </p:cNvPr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95%</a:t>
              </a:r>
            </a:p>
          </p:txBody>
        </p:sp>
      </p:grpSp>
      <p:sp>
        <p:nvSpPr>
          <p:cNvPr id="17" name="Freeform 182">
            <a:extLst>
              <a:ext uri="{FF2B5EF4-FFF2-40B4-BE49-F238E27FC236}">
                <a16:creationId xmlns:a16="http://schemas.microsoft.com/office/drawing/2014/main" id="{51217584-81C2-48ED-AD84-F2BD6CC625C3}"/>
              </a:ext>
            </a:extLst>
          </p:cNvPr>
          <p:cNvSpPr>
            <a:spLocks noEditPoints="1"/>
          </p:cNvSpPr>
          <p:nvPr/>
        </p:nvSpPr>
        <p:spPr bwMode="auto">
          <a:xfrm>
            <a:off x="2179367" y="3963321"/>
            <a:ext cx="606294" cy="566463"/>
          </a:xfrm>
          <a:custGeom>
            <a:avLst/>
            <a:gdLst/>
            <a:ahLst/>
            <a:cxnLst>
              <a:cxn ang="0">
                <a:pos x="70" y="24"/>
              </a:cxn>
              <a:cxn ang="0">
                <a:pos x="29" y="50"/>
              </a:cxn>
              <a:cxn ang="0">
                <a:pos x="0" y="26"/>
              </a:cxn>
              <a:cxn ang="0">
                <a:pos x="42" y="0"/>
              </a:cxn>
              <a:cxn ang="0">
                <a:pos x="70" y="24"/>
              </a:cxn>
              <a:cxn ang="0">
                <a:pos x="70" y="74"/>
              </a:cxn>
              <a:cxn ang="0">
                <a:pos x="42" y="98"/>
              </a:cxn>
              <a:cxn ang="0">
                <a:pos x="0" y="72"/>
              </a:cxn>
              <a:cxn ang="0">
                <a:pos x="29" y="50"/>
              </a:cxn>
              <a:cxn ang="0">
                <a:pos x="70" y="74"/>
              </a:cxn>
              <a:cxn ang="0">
                <a:pos x="109" y="104"/>
              </a:cxn>
              <a:cxn ang="0">
                <a:pos x="70" y="128"/>
              </a:cxn>
              <a:cxn ang="0">
                <a:pos x="70" y="128"/>
              </a:cxn>
              <a:cxn ang="0">
                <a:pos x="70" y="128"/>
              </a:cxn>
              <a:cxn ang="0">
                <a:pos x="70" y="128"/>
              </a:cxn>
              <a:cxn ang="0">
                <a:pos x="70" y="128"/>
              </a:cxn>
              <a:cxn ang="0">
                <a:pos x="29" y="104"/>
              </a:cxn>
              <a:cxn ang="0">
                <a:pos x="29" y="95"/>
              </a:cxn>
              <a:cxn ang="0">
                <a:pos x="42" y="102"/>
              </a:cxn>
              <a:cxn ang="0">
                <a:pos x="70" y="78"/>
              </a:cxn>
              <a:cxn ang="0">
                <a:pos x="70" y="78"/>
              </a:cxn>
              <a:cxn ang="0">
                <a:pos x="70" y="78"/>
              </a:cxn>
              <a:cxn ang="0">
                <a:pos x="70" y="78"/>
              </a:cxn>
              <a:cxn ang="0">
                <a:pos x="70" y="78"/>
              </a:cxn>
              <a:cxn ang="0">
                <a:pos x="98" y="102"/>
              </a:cxn>
              <a:cxn ang="0">
                <a:pos x="109" y="95"/>
              </a:cxn>
              <a:cxn ang="0">
                <a:pos x="109" y="104"/>
              </a:cxn>
              <a:cxn ang="0">
                <a:pos x="137" y="26"/>
              </a:cxn>
              <a:cxn ang="0">
                <a:pos x="111" y="50"/>
              </a:cxn>
              <a:cxn ang="0">
                <a:pos x="70" y="24"/>
              </a:cxn>
              <a:cxn ang="0">
                <a:pos x="98" y="0"/>
              </a:cxn>
              <a:cxn ang="0">
                <a:pos x="137" y="26"/>
              </a:cxn>
              <a:cxn ang="0">
                <a:pos x="137" y="72"/>
              </a:cxn>
              <a:cxn ang="0">
                <a:pos x="98" y="98"/>
              </a:cxn>
              <a:cxn ang="0">
                <a:pos x="70" y="74"/>
              </a:cxn>
              <a:cxn ang="0">
                <a:pos x="111" y="50"/>
              </a:cxn>
              <a:cxn ang="0">
                <a:pos x="137" y="72"/>
              </a:cxn>
            </a:cxnLst>
            <a:rect l="0" t="0" r="r" b="b"/>
            <a:pathLst>
              <a:path w="137" h="128">
                <a:moveTo>
                  <a:pt x="70" y="24"/>
                </a:moveTo>
                <a:lnTo>
                  <a:pt x="29" y="50"/>
                </a:lnTo>
                <a:lnTo>
                  <a:pt x="0" y="26"/>
                </a:lnTo>
                <a:lnTo>
                  <a:pt x="42" y="0"/>
                </a:lnTo>
                <a:lnTo>
                  <a:pt x="70" y="24"/>
                </a:lnTo>
                <a:close/>
                <a:moveTo>
                  <a:pt x="70" y="74"/>
                </a:moveTo>
                <a:lnTo>
                  <a:pt x="42" y="98"/>
                </a:lnTo>
                <a:lnTo>
                  <a:pt x="0" y="72"/>
                </a:lnTo>
                <a:lnTo>
                  <a:pt x="29" y="50"/>
                </a:lnTo>
                <a:lnTo>
                  <a:pt x="70" y="74"/>
                </a:lnTo>
                <a:close/>
                <a:moveTo>
                  <a:pt x="109" y="104"/>
                </a:moveTo>
                <a:lnTo>
                  <a:pt x="70" y="128"/>
                </a:lnTo>
                <a:lnTo>
                  <a:pt x="70" y="128"/>
                </a:lnTo>
                <a:lnTo>
                  <a:pt x="70" y="128"/>
                </a:lnTo>
                <a:lnTo>
                  <a:pt x="70" y="128"/>
                </a:lnTo>
                <a:lnTo>
                  <a:pt x="70" y="128"/>
                </a:lnTo>
                <a:lnTo>
                  <a:pt x="29" y="104"/>
                </a:lnTo>
                <a:lnTo>
                  <a:pt x="29" y="95"/>
                </a:lnTo>
                <a:lnTo>
                  <a:pt x="42" y="102"/>
                </a:lnTo>
                <a:lnTo>
                  <a:pt x="70" y="78"/>
                </a:lnTo>
                <a:lnTo>
                  <a:pt x="70" y="78"/>
                </a:lnTo>
                <a:lnTo>
                  <a:pt x="70" y="78"/>
                </a:lnTo>
                <a:lnTo>
                  <a:pt x="70" y="78"/>
                </a:lnTo>
                <a:lnTo>
                  <a:pt x="70" y="78"/>
                </a:lnTo>
                <a:lnTo>
                  <a:pt x="98" y="102"/>
                </a:lnTo>
                <a:lnTo>
                  <a:pt x="109" y="95"/>
                </a:lnTo>
                <a:lnTo>
                  <a:pt x="109" y="104"/>
                </a:lnTo>
                <a:close/>
                <a:moveTo>
                  <a:pt x="137" y="26"/>
                </a:moveTo>
                <a:lnTo>
                  <a:pt x="111" y="50"/>
                </a:lnTo>
                <a:lnTo>
                  <a:pt x="70" y="24"/>
                </a:lnTo>
                <a:lnTo>
                  <a:pt x="98" y="0"/>
                </a:lnTo>
                <a:lnTo>
                  <a:pt x="137" y="26"/>
                </a:lnTo>
                <a:close/>
                <a:moveTo>
                  <a:pt x="137" y="72"/>
                </a:moveTo>
                <a:lnTo>
                  <a:pt x="98" y="98"/>
                </a:lnTo>
                <a:lnTo>
                  <a:pt x="70" y="74"/>
                </a:lnTo>
                <a:lnTo>
                  <a:pt x="111" y="50"/>
                </a:lnTo>
                <a:lnTo>
                  <a:pt x="137" y="7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11648" tIns="55824" rIns="111648" bIns="55824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28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Chord 46">
            <a:extLst>
              <a:ext uri="{FF2B5EF4-FFF2-40B4-BE49-F238E27FC236}">
                <a16:creationId xmlns:a16="http://schemas.microsoft.com/office/drawing/2014/main" id="{94080701-EF8B-4EB2-9F53-8DBD0E9499F2}"/>
              </a:ext>
            </a:extLst>
          </p:cNvPr>
          <p:cNvSpPr/>
          <p:nvPr/>
        </p:nvSpPr>
        <p:spPr>
          <a:xfrm rot="6745650">
            <a:off x="3758119" y="3636363"/>
            <a:ext cx="2326020" cy="2326020"/>
          </a:xfrm>
          <a:prstGeom prst="chord">
            <a:avLst>
              <a:gd name="adj1" fmla="val 4058279"/>
              <a:gd name="adj2" fmla="val 14846112"/>
            </a:avLst>
          </a:prstGeom>
          <a:solidFill>
            <a:srgbClr val="0B8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8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F9D2D46-B856-45E4-A7FC-D35B8B89EC43}"/>
              </a:ext>
            </a:extLst>
          </p:cNvPr>
          <p:cNvSpPr txBox="1">
            <a:spLocks/>
          </p:cNvSpPr>
          <p:nvPr/>
        </p:nvSpPr>
        <p:spPr>
          <a:xfrm>
            <a:off x="3851873" y="2800735"/>
            <a:ext cx="2098406" cy="73866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pPr algn="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pPr algn="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pPr algn="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</p:txBody>
      </p:sp>
      <p:sp>
        <p:nvSpPr>
          <p:cNvPr id="20" name="Chord 49">
            <a:extLst>
              <a:ext uri="{FF2B5EF4-FFF2-40B4-BE49-F238E27FC236}">
                <a16:creationId xmlns:a16="http://schemas.microsoft.com/office/drawing/2014/main" id="{5E37FC00-DBE7-47C8-B397-216ADB3E2D72}"/>
              </a:ext>
            </a:extLst>
          </p:cNvPr>
          <p:cNvSpPr/>
          <p:nvPr/>
        </p:nvSpPr>
        <p:spPr>
          <a:xfrm rot="6745650">
            <a:off x="6184740" y="3636363"/>
            <a:ext cx="2326020" cy="2326020"/>
          </a:xfrm>
          <a:prstGeom prst="chord">
            <a:avLst>
              <a:gd name="adj1" fmla="val 4058279"/>
              <a:gd name="adj2" fmla="val 14846112"/>
            </a:avLst>
          </a:prstGeom>
          <a:solidFill>
            <a:srgbClr val="0B8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8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6C392FCF-108F-4909-95D8-0A2287D9ED1A}"/>
              </a:ext>
            </a:extLst>
          </p:cNvPr>
          <p:cNvSpPr txBox="1">
            <a:spLocks/>
          </p:cNvSpPr>
          <p:nvPr/>
        </p:nvSpPr>
        <p:spPr>
          <a:xfrm>
            <a:off x="6292053" y="2800735"/>
            <a:ext cx="2098406" cy="73866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pPr algn="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pPr algn="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pPr algn="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</p:txBody>
      </p:sp>
      <p:sp>
        <p:nvSpPr>
          <p:cNvPr id="22" name="Chord 52">
            <a:extLst>
              <a:ext uri="{FF2B5EF4-FFF2-40B4-BE49-F238E27FC236}">
                <a16:creationId xmlns:a16="http://schemas.microsoft.com/office/drawing/2014/main" id="{81A6912C-01EB-474E-B7C0-DA275F47BD5C}"/>
              </a:ext>
            </a:extLst>
          </p:cNvPr>
          <p:cNvSpPr/>
          <p:nvPr/>
        </p:nvSpPr>
        <p:spPr>
          <a:xfrm rot="6745650">
            <a:off x="8642370" y="3636363"/>
            <a:ext cx="2326020" cy="2326020"/>
          </a:xfrm>
          <a:prstGeom prst="chord">
            <a:avLst>
              <a:gd name="adj1" fmla="val 4058279"/>
              <a:gd name="adj2" fmla="val 14846112"/>
            </a:avLst>
          </a:prstGeom>
          <a:solidFill>
            <a:srgbClr val="0B8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28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7072D312-A276-41F5-9780-508F4C3DF8DC}"/>
              </a:ext>
            </a:extLst>
          </p:cNvPr>
          <p:cNvSpPr txBox="1">
            <a:spLocks/>
          </p:cNvSpPr>
          <p:nvPr/>
        </p:nvSpPr>
        <p:spPr>
          <a:xfrm>
            <a:off x="8732232" y="2800735"/>
            <a:ext cx="2098406" cy="73866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pPr algn="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pPr algn="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pPr algn="r"/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</p:txBody>
      </p:sp>
      <p:sp>
        <p:nvSpPr>
          <p:cNvPr id="24" name="Freeform 172">
            <a:extLst>
              <a:ext uri="{FF2B5EF4-FFF2-40B4-BE49-F238E27FC236}">
                <a16:creationId xmlns:a16="http://schemas.microsoft.com/office/drawing/2014/main" id="{89970082-C81C-4793-808F-20CD4EC65740}"/>
              </a:ext>
            </a:extLst>
          </p:cNvPr>
          <p:cNvSpPr>
            <a:spLocks noEditPoints="1"/>
          </p:cNvSpPr>
          <p:nvPr/>
        </p:nvSpPr>
        <p:spPr bwMode="auto">
          <a:xfrm>
            <a:off x="4617064" y="4090541"/>
            <a:ext cx="603478" cy="439241"/>
          </a:xfrm>
          <a:custGeom>
            <a:avLst/>
            <a:gdLst/>
            <a:ahLst/>
            <a:cxnLst>
              <a:cxn ang="0">
                <a:pos x="59" y="53"/>
              </a:cxn>
              <a:cxn ang="0">
                <a:pos x="17" y="53"/>
              </a:cxn>
              <a:cxn ang="0">
                <a:pos x="0" y="36"/>
              </a:cxn>
              <a:cxn ang="0">
                <a:pos x="10" y="21"/>
              </a:cxn>
              <a:cxn ang="0">
                <a:pos x="10" y="19"/>
              </a:cxn>
              <a:cxn ang="0">
                <a:pos x="30" y="0"/>
              </a:cxn>
              <a:cxn ang="0">
                <a:pos x="48" y="12"/>
              </a:cxn>
              <a:cxn ang="0">
                <a:pos x="54" y="9"/>
              </a:cxn>
              <a:cxn ang="0">
                <a:pos x="64" y="19"/>
              </a:cxn>
              <a:cxn ang="0">
                <a:pos x="62" y="24"/>
              </a:cxn>
              <a:cxn ang="0">
                <a:pos x="73" y="38"/>
              </a:cxn>
              <a:cxn ang="0">
                <a:pos x="59" y="53"/>
              </a:cxn>
              <a:cxn ang="0">
                <a:pos x="49" y="27"/>
              </a:cxn>
              <a:cxn ang="0">
                <a:pos x="35" y="13"/>
              </a:cxn>
              <a:cxn ang="0">
                <a:pos x="34" y="13"/>
              </a:cxn>
              <a:cxn ang="0">
                <a:pos x="34" y="13"/>
              </a:cxn>
              <a:cxn ang="0">
                <a:pos x="20" y="27"/>
              </a:cxn>
              <a:cxn ang="0">
                <a:pos x="20" y="27"/>
              </a:cxn>
              <a:cxn ang="0">
                <a:pos x="21" y="29"/>
              </a:cxn>
              <a:cxn ang="0">
                <a:pos x="30" y="29"/>
              </a:cxn>
              <a:cxn ang="0">
                <a:pos x="30" y="42"/>
              </a:cxn>
              <a:cxn ang="0">
                <a:pos x="31" y="43"/>
              </a:cxn>
              <a:cxn ang="0">
                <a:pos x="38" y="43"/>
              </a:cxn>
              <a:cxn ang="0">
                <a:pos x="39" y="42"/>
              </a:cxn>
              <a:cxn ang="0">
                <a:pos x="39" y="29"/>
              </a:cxn>
              <a:cxn ang="0">
                <a:pos x="48" y="29"/>
              </a:cxn>
              <a:cxn ang="0">
                <a:pos x="49" y="27"/>
              </a:cxn>
              <a:cxn ang="0">
                <a:pos x="49" y="27"/>
              </a:cxn>
            </a:cxnLst>
            <a:rect l="0" t="0" r="r" b="b"/>
            <a:pathLst>
              <a:path w="73" h="53">
                <a:moveTo>
                  <a:pt x="59" y="53"/>
                </a:moveTo>
                <a:cubicBezTo>
                  <a:pt x="17" y="53"/>
                  <a:pt x="17" y="53"/>
                  <a:pt x="17" y="53"/>
                </a:cubicBezTo>
                <a:cubicBezTo>
                  <a:pt x="8" y="53"/>
                  <a:pt x="0" y="45"/>
                  <a:pt x="0" y="36"/>
                </a:cubicBezTo>
                <a:cubicBezTo>
                  <a:pt x="0" y="29"/>
                  <a:pt x="4" y="23"/>
                  <a:pt x="10" y="21"/>
                </a:cubicBezTo>
                <a:cubicBezTo>
                  <a:pt x="10" y="20"/>
                  <a:pt x="10" y="20"/>
                  <a:pt x="10" y="19"/>
                </a:cubicBezTo>
                <a:cubicBezTo>
                  <a:pt x="10" y="8"/>
                  <a:pt x="19" y="0"/>
                  <a:pt x="30" y="0"/>
                </a:cubicBezTo>
                <a:cubicBezTo>
                  <a:pt x="37" y="0"/>
                  <a:pt x="45" y="4"/>
                  <a:pt x="48" y="12"/>
                </a:cubicBezTo>
                <a:cubicBezTo>
                  <a:pt x="49" y="10"/>
                  <a:pt x="52" y="9"/>
                  <a:pt x="54" y="9"/>
                </a:cubicBezTo>
                <a:cubicBezTo>
                  <a:pt x="59" y="9"/>
                  <a:pt x="64" y="14"/>
                  <a:pt x="64" y="19"/>
                </a:cubicBezTo>
                <a:cubicBezTo>
                  <a:pt x="64" y="21"/>
                  <a:pt x="63" y="23"/>
                  <a:pt x="62" y="24"/>
                </a:cubicBezTo>
                <a:cubicBezTo>
                  <a:pt x="69" y="26"/>
                  <a:pt x="73" y="32"/>
                  <a:pt x="73" y="38"/>
                </a:cubicBezTo>
                <a:cubicBezTo>
                  <a:pt x="73" y="46"/>
                  <a:pt x="67" y="53"/>
                  <a:pt x="59" y="53"/>
                </a:cubicBezTo>
                <a:close/>
                <a:moveTo>
                  <a:pt x="49" y="27"/>
                </a:moveTo>
                <a:cubicBezTo>
                  <a:pt x="35" y="13"/>
                  <a:pt x="35" y="13"/>
                  <a:pt x="35" y="13"/>
                </a:cubicBezTo>
                <a:cubicBezTo>
                  <a:pt x="35" y="13"/>
                  <a:pt x="35" y="13"/>
                  <a:pt x="34" y="13"/>
                </a:cubicBezTo>
                <a:cubicBezTo>
                  <a:pt x="34" y="13"/>
                  <a:pt x="34" y="13"/>
                  <a:pt x="34" y="13"/>
                </a:cubicBezTo>
                <a:cubicBezTo>
                  <a:pt x="20" y="27"/>
                  <a:pt x="20" y="27"/>
                  <a:pt x="20" y="27"/>
                </a:cubicBezTo>
                <a:cubicBezTo>
                  <a:pt x="20" y="27"/>
                  <a:pt x="20" y="27"/>
                  <a:pt x="20" y="27"/>
                </a:cubicBezTo>
                <a:cubicBezTo>
                  <a:pt x="20" y="28"/>
                  <a:pt x="20" y="29"/>
                  <a:pt x="21" y="29"/>
                </a:cubicBezTo>
                <a:cubicBezTo>
                  <a:pt x="30" y="29"/>
                  <a:pt x="30" y="29"/>
                  <a:pt x="30" y="29"/>
                </a:cubicBezTo>
                <a:cubicBezTo>
                  <a:pt x="30" y="42"/>
                  <a:pt x="30" y="42"/>
                  <a:pt x="30" y="42"/>
                </a:cubicBezTo>
                <a:cubicBezTo>
                  <a:pt x="30" y="43"/>
                  <a:pt x="30" y="43"/>
                  <a:pt x="31" y="43"/>
                </a:cubicBezTo>
                <a:cubicBezTo>
                  <a:pt x="38" y="43"/>
                  <a:pt x="38" y="43"/>
                  <a:pt x="38" y="43"/>
                </a:cubicBezTo>
                <a:cubicBezTo>
                  <a:pt x="39" y="43"/>
                  <a:pt x="39" y="43"/>
                  <a:pt x="39" y="42"/>
                </a:cubicBezTo>
                <a:cubicBezTo>
                  <a:pt x="39" y="29"/>
                  <a:pt x="39" y="29"/>
                  <a:pt x="39" y="29"/>
                </a:cubicBezTo>
                <a:cubicBezTo>
                  <a:pt x="48" y="29"/>
                  <a:pt x="48" y="29"/>
                  <a:pt x="48" y="29"/>
                </a:cubicBezTo>
                <a:cubicBezTo>
                  <a:pt x="49" y="29"/>
                  <a:pt x="49" y="28"/>
                  <a:pt x="49" y="27"/>
                </a:cubicBezTo>
                <a:cubicBezTo>
                  <a:pt x="49" y="27"/>
                  <a:pt x="49" y="27"/>
                  <a:pt x="49" y="27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11648" tIns="55824" rIns="111648" bIns="55824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28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Freeform 122">
            <a:extLst>
              <a:ext uri="{FF2B5EF4-FFF2-40B4-BE49-F238E27FC236}">
                <a16:creationId xmlns:a16="http://schemas.microsoft.com/office/drawing/2014/main" id="{4F1B6A59-867E-4DFA-9A01-3AABB8FF715F}"/>
              </a:ext>
            </a:extLst>
          </p:cNvPr>
          <p:cNvSpPr>
            <a:spLocks noEditPoints="1"/>
          </p:cNvSpPr>
          <p:nvPr/>
        </p:nvSpPr>
        <p:spPr bwMode="auto">
          <a:xfrm>
            <a:off x="7157363" y="4017732"/>
            <a:ext cx="376122" cy="540938"/>
          </a:xfrm>
          <a:custGeom>
            <a:avLst/>
            <a:gdLst/>
            <a:ahLst/>
            <a:cxnLst>
              <a:cxn ang="0">
                <a:pos x="41" y="29"/>
              </a:cxn>
              <a:cxn ang="0">
                <a:pos x="23" y="50"/>
              </a:cxn>
              <a:cxn ang="0">
                <a:pos x="23" y="55"/>
              </a:cxn>
              <a:cxn ang="0">
                <a:pos x="32" y="55"/>
              </a:cxn>
              <a:cxn ang="0">
                <a:pos x="34" y="57"/>
              </a:cxn>
              <a:cxn ang="0">
                <a:pos x="32" y="59"/>
              </a:cxn>
              <a:cxn ang="0">
                <a:pos x="9" y="59"/>
              </a:cxn>
              <a:cxn ang="0">
                <a:pos x="7" y="57"/>
              </a:cxn>
              <a:cxn ang="0">
                <a:pos x="9" y="55"/>
              </a:cxn>
              <a:cxn ang="0">
                <a:pos x="18" y="55"/>
              </a:cxn>
              <a:cxn ang="0">
                <a:pos x="18" y="50"/>
              </a:cxn>
              <a:cxn ang="0">
                <a:pos x="0" y="29"/>
              </a:cxn>
              <a:cxn ang="0">
                <a:pos x="0" y="25"/>
              </a:cxn>
              <a:cxn ang="0">
                <a:pos x="2" y="23"/>
              </a:cxn>
              <a:cxn ang="0">
                <a:pos x="4" y="25"/>
              </a:cxn>
              <a:cxn ang="0">
                <a:pos x="4" y="29"/>
              </a:cxn>
              <a:cxn ang="0">
                <a:pos x="20" y="45"/>
              </a:cxn>
              <a:cxn ang="0">
                <a:pos x="36" y="29"/>
              </a:cxn>
              <a:cxn ang="0">
                <a:pos x="36" y="25"/>
              </a:cxn>
              <a:cxn ang="0">
                <a:pos x="39" y="23"/>
              </a:cxn>
              <a:cxn ang="0">
                <a:pos x="41" y="25"/>
              </a:cxn>
              <a:cxn ang="0">
                <a:pos x="41" y="29"/>
              </a:cxn>
              <a:cxn ang="0">
                <a:pos x="32" y="29"/>
              </a:cxn>
              <a:cxn ang="0">
                <a:pos x="20" y="41"/>
              </a:cxn>
              <a:cxn ang="0">
                <a:pos x="9" y="29"/>
              </a:cxn>
              <a:cxn ang="0">
                <a:pos x="9" y="11"/>
              </a:cxn>
              <a:cxn ang="0">
                <a:pos x="20" y="0"/>
              </a:cxn>
              <a:cxn ang="0">
                <a:pos x="32" y="11"/>
              </a:cxn>
              <a:cxn ang="0">
                <a:pos x="32" y="29"/>
              </a:cxn>
            </a:cxnLst>
            <a:rect l="0" t="0" r="r" b="b"/>
            <a:pathLst>
              <a:path w="41" h="59">
                <a:moveTo>
                  <a:pt x="41" y="29"/>
                </a:moveTo>
                <a:cubicBezTo>
                  <a:pt x="41" y="40"/>
                  <a:pt x="33" y="49"/>
                  <a:pt x="23" y="50"/>
                </a:cubicBezTo>
                <a:cubicBezTo>
                  <a:pt x="23" y="55"/>
                  <a:pt x="23" y="55"/>
                  <a:pt x="23" y="55"/>
                </a:cubicBezTo>
                <a:cubicBezTo>
                  <a:pt x="32" y="55"/>
                  <a:pt x="32" y="55"/>
                  <a:pt x="32" y="55"/>
                </a:cubicBezTo>
                <a:cubicBezTo>
                  <a:pt x="33" y="55"/>
                  <a:pt x="34" y="56"/>
                  <a:pt x="34" y="57"/>
                </a:cubicBezTo>
                <a:cubicBezTo>
                  <a:pt x="34" y="58"/>
                  <a:pt x="33" y="59"/>
                  <a:pt x="32" y="59"/>
                </a:cubicBezTo>
                <a:cubicBezTo>
                  <a:pt x="9" y="59"/>
                  <a:pt x="9" y="59"/>
                  <a:pt x="9" y="59"/>
                </a:cubicBezTo>
                <a:cubicBezTo>
                  <a:pt x="8" y="59"/>
                  <a:pt x="7" y="58"/>
                  <a:pt x="7" y="57"/>
                </a:cubicBezTo>
                <a:cubicBezTo>
                  <a:pt x="7" y="56"/>
                  <a:pt x="8" y="55"/>
                  <a:pt x="9" y="55"/>
                </a:cubicBezTo>
                <a:cubicBezTo>
                  <a:pt x="18" y="55"/>
                  <a:pt x="18" y="55"/>
                  <a:pt x="18" y="55"/>
                </a:cubicBezTo>
                <a:cubicBezTo>
                  <a:pt x="18" y="50"/>
                  <a:pt x="18" y="50"/>
                  <a:pt x="18" y="50"/>
                </a:cubicBezTo>
                <a:cubicBezTo>
                  <a:pt x="8" y="49"/>
                  <a:pt x="0" y="40"/>
                  <a:pt x="0" y="29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4"/>
                  <a:pt x="1" y="23"/>
                  <a:pt x="2" y="23"/>
                </a:cubicBezTo>
                <a:cubicBezTo>
                  <a:pt x="3" y="23"/>
                  <a:pt x="4" y="24"/>
                  <a:pt x="4" y="25"/>
                </a:cubicBezTo>
                <a:cubicBezTo>
                  <a:pt x="4" y="29"/>
                  <a:pt x="4" y="29"/>
                  <a:pt x="4" y="29"/>
                </a:cubicBezTo>
                <a:cubicBezTo>
                  <a:pt x="4" y="38"/>
                  <a:pt x="12" y="45"/>
                  <a:pt x="20" y="45"/>
                </a:cubicBezTo>
                <a:cubicBezTo>
                  <a:pt x="29" y="45"/>
                  <a:pt x="36" y="38"/>
                  <a:pt x="36" y="29"/>
                </a:cubicBezTo>
                <a:cubicBezTo>
                  <a:pt x="36" y="25"/>
                  <a:pt x="36" y="25"/>
                  <a:pt x="36" y="25"/>
                </a:cubicBezTo>
                <a:cubicBezTo>
                  <a:pt x="36" y="24"/>
                  <a:pt x="37" y="23"/>
                  <a:pt x="39" y="23"/>
                </a:cubicBezTo>
                <a:cubicBezTo>
                  <a:pt x="40" y="23"/>
                  <a:pt x="41" y="24"/>
                  <a:pt x="41" y="25"/>
                </a:cubicBezTo>
                <a:lnTo>
                  <a:pt x="41" y="29"/>
                </a:lnTo>
                <a:close/>
                <a:moveTo>
                  <a:pt x="32" y="29"/>
                </a:moveTo>
                <a:cubicBezTo>
                  <a:pt x="32" y="36"/>
                  <a:pt x="27" y="41"/>
                  <a:pt x="20" y="41"/>
                </a:cubicBezTo>
                <a:cubicBezTo>
                  <a:pt x="14" y="41"/>
                  <a:pt x="9" y="36"/>
                  <a:pt x="9" y="29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5"/>
                  <a:pt x="14" y="0"/>
                  <a:pt x="20" y="0"/>
                </a:cubicBezTo>
                <a:cubicBezTo>
                  <a:pt x="27" y="0"/>
                  <a:pt x="32" y="5"/>
                  <a:pt x="32" y="11"/>
                </a:cubicBezTo>
                <a:lnTo>
                  <a:pt x="32" y="2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11648" tIns="55824" rIns="111648" bIns="55824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28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Freeform 66">
            <a:extLst>
              <a:ext uri="{FF2B5EF4-FFF2-40B4-BE49-F238E27FC236}">
                <a16:creationId xmlns:a16="http://schemas.microsoft.com/office/drawing/2014/main" id="{EA3D3E41-92D0-458D-AE02-EE21A03CC8CB}"/>
              </a:ext>
            </a:extLst>
          </p:cNvPr>
          <p:cNvSpPr>
            <a:spLocks noEditPoints="1"/>
          </p:cNvSpPr>
          <p:nvPr/>
        </p:nvSpPr>
        <p:spPr bwMode="auto">
          <a:xfrm>
            <a:off x="9492141" y="4053939"/>
            <a:ext cx="621828" cy="482316"/>
          </a:xfrm>
          <a:custGeom>
            <a:avLst/>
            <a:gdLst/>
            <a:ahLst/>
            <a:cxnLst>
              <a:cxn ang="0">
                <a:pos x="29" y="41"/>
              </a:cxn>
              <a:cxn ang="0">
                <a:pos x="22" y="40"/>
              </a:cxn>
              <a:cxn ang="0">
                <a:pos x="11" y="45"/>
              </a:cxn>
              <a:cxn ang="0">
                <a:pos x="7" y="46"/>
              </a:cxn>
              <a:cxn ang="0">
                <a:pos x="7" y="46"/>
              </a:cxn>
              <a:cxn ang="0">
                <a:pos x="6" y="45"/>
              </a:cxn>
              <a:cxn ang="0">
                <a:pos x="6" y="43"/>
              </a:cxn>
              <a:cxn ang="0">
                <a:pos x="11" y="36"/>
              </a:cxn>
              <a:cxn ang="0">
                <a:pos x="0" y="20"/>
              </a:cxn>
              <a:cxn ang="0">
                <a:pos x="29" y="0"/>
              </a:cxn>
              <a:cxn ang="0">
                <a:pos x="57" y="20"/>
              </a:cxn>
              <a:cxn ang="0">
                <a:pos x="29" y="41"/>
              </a:cxn>
              <a:cxn ang="0">
                <a:pos x="62" y="47"/>
              </a:cxn>
              <a:cxn ang="0">
                <a:pos x="66" y="53"/>
              </a:cxn>
              <a:cxn ang="0">
                <a:pos x="67" y="55"/>
              </a:cxn>
              <a:cxn ang="0">
                <a:pos x="66" y="56"/>
              </a:cxn>
              <a:cxn ang="0">
                <a:pos x="62" y="55"/>
              </a:cxn>
              <a:cxn ang="0">
                <a:pos x="51" y="50"/>
              </a:cxn>
              <a:cxn ang="0">
                <a:pos x="44" y="51"/>
              </a:cxn>
              <a:cxn ang="0">
                <a:pos x="25" y="46"/>
              </a:cxn>
              <a:cxn ang="0">
                <a:pos x="29" y="46"/>
              </a:cxn>
              <a:cxn ang="0">
                <a:pos x="52" y="39"/>
              </a:cxn>
              <a:cxn ang="0">
                <a:pos x="62" y="20"/>
              </a:cxn>
              <a:cxn ang="0">
                <a:pos x="61" y="14"/>
              </a:cxn>
              <a:cxn ang="0">
                <a:pos x="72" y="30"/>
              </a:cxn>
              <a:cxn ang="0">
                <a:pos x="62" y="47"/>
              </a:cxn>
            </a:cxnLst>
            <a:rect l="0" t="0" r="r" b="b"/>
            <a:pathLst>
              <a:path w="72" h="56">
                <a:moveTo>
                  <a:pt x="29" y="41"/>
                </a:moveTo>
                <a:cubicBezTo>
                  <a:pt x="26" y="41"/>
                  <a:pt x="24" y="40"/>
                  <a:pt x="22" y="40"/>
                </a:cubicBezTo>
                <a:cubicBezTo>
                  <a:pt x="18" y="42"/>
                  <a:pt x="15" y="44"/>
                  <a:pt x="11" y="45"/>
                </a:cubicBezTo>
                <a:cubicBezTo>
                  <a:pt x="9" y="45"/>
                  <a:pt x="8" y="46"/>
                  <a:pt x="7" y="46"/>
                </a:cubicBezTo>
                <a:cubicBezTo>
                  <a:pt x="7" y="46"/>
                  <a:pt x="7" y="46"/>
                  <a:pt x="7" y="46"/>
                </a:cubicBezTo>
                <a:cubicBezTo>
                  <a:pt x="6" y="46"/>
                  <a:pt x="6" y="45"/>
                  <a:pt x="6" y="45"/>
                </a:cubicBezTo>
                <a:cubicBezTo>
                  <a:pt x="5" y="44"/>
                  <a:pt x="6" y="43"/>
                  <a:pt x="6" y="43"/>
                </a:cubicBezTo>
                <a:cubicBezTo>
                  <a:pt x="8" y="41"/>
                  <a:pt x="10" y="40"/>
                  <a:pt x="11" y="36"/>
                </a:cubicBezTo>
                <a:cubicBezTo>
                  <a:pt x="5" y="32"/>
                  <a:pt x="0" y="27"/>
                  <a:pt x="0" y="20"/>
                </a:cubicBezTo>
                <a:cubicBezTo>
                  <a:pt x="0" y="9"/>
                  <a:pt x="13" y="0"/>
                  <a:pt x="29" y="0"/>
                </a:cubicBezTo>
                <a:cubicBezTo>
                  <a:pt x="44" y="0"/>
                  <a:pt x="57" y="9"/>
                  <a:pt x="57" y="20"/>
                </a:cubicBezTo>
                <a:cubicBezTo>
                  <a:pt x="57" y="32"/>
                  <a:pt x="44" y="41"/>
                  <a:pt x="29" y="41"/>
                </a:cubicBezTo>
                <a:close/>
                <a:moveTo>
                  <a:pt x="62" y="47"/>
                </a:moveTo>
                <a:cubicBezTo>
                  <a:pt x="63" y="50"/>
                  <a:pt x="65" y="51"/>
                  <a:pt x="66" y="53"/>
                </a:cubicBezTo>
                <a:cubicBezTo>
                  <a:pt x="67" y="54"/>
                  <a:pt x="67" y="54"/>
                  <a:pt x="67" y="55"/>
                </a:cubicBezTo>
                <a:cubicBezTo>
                  <a:pt x="67" y="56"/>
                  <a:pt x="67" y="56"/>
                  <a:pt x="66" y="56"/>
                </a:cubicBezTo>
                <a:cubicBezTo>
                  <a:pt x="65" y="56"/>
                  <a:pt x="63" y="56"/>
                  <a:pt x="62" y="55"/>
                </a:cubicBezTo>
                <a:cubicBezTo>
                  <a:pt x="58" y="54"/>
                  <a:pt x="55" y="53"/>
                  <a:pt x="51" y="50"/>
                </a:cubicBezTo>
                <a:cubicBezTo>
                  <a:pt x="49" y="51"/>
                  <a:pt x="47" y="51"/>
                  <a:pt x="44" y="51"/>
                </a:cubicBezTo>
                <a:cubicBezTo>
                  <a:pt x="37" y="51"/>
                  <a:pt x="30" y="49"/>
                  <a:pt x="25" y="46"/>
                </a:cubicBezTo>
                <a:cubicBezTo>
                  <a:pt x="26" y="46"/>
                  <a:pt x="28" y="46"/>
                  <a:pt x="29" y="46"/>
                </a:cubicBezTo>
                <a:cubicBezTo>
                  <a:pt x="37" y="46"/>
                  <a:pt x="46" y="43"/>
                  <a:pt x="52" y="39"/>
                </a:cubicBezTo>
                <a:cubicBezTo>
                  <a:pt x="58" y="34"/>
                  <a:pt x="62" y="27"/>
                  <a:pt x="62" y="20"/>
                </a:cubicBezTo>
                <a:cubicBezTo>
                  <a:pt x="62" y="18"/>
                  <a:pt x="62" y="16"/>
                  <a:pt x="61" y="14"/>
                </a:cubicBezTo>
                <a:cubicBezTo>
                  <a:pt x="68" y="18"/>
                  <a:pt x="72" y="24"/>
                  <a:pt x="72" y="30"/>
                </a:cubicBezTo>
                <a:cubicBezTo>
                  <a:pt x="72" y="37"/>
                  <a:pt x="68" y="43"/>
                  <a:pt x="62" y="47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11648" tIns="55824" rIns="111648" bIns="55824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28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7156790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00"/>
                            </p:stCondLst>
                            <p:childTnLst>
                              <p:par>
                                <p:cTn id="54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500"/>
                            </p:stCondLst>
                            <p:childTnLst>
                              <p:par>
                                <p:cTn id="60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2" presetClass="entr" presetSubtype="1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500"/>
                            </p:stCondLst>
                            <p:childTnLst>
                              <p:par>
                                <p:cTn id="74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000"/>
                            </p:stCondLst>
                            <p:childTnLst>
                              <p:par>
                                <p:cTn id="80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17" grpId="0" animBg="1"/>
      <p:bldP spid="18" grpId="0" animBg="1"/>
      <p:bldP spid="19" grpId="0"/>
      <p:bldP spid="20" grpId="0" animBg="1"/>
      <p:bldP spid="21" grpId="0"/>
      <p:bldP spid="22" grpId="0" animBg="1"/>
      <p:bldP spid="23" grpId="0"/>
      <p:bldP spid="24" grpId="0" animBg="1"/>
      <p:bldP spid="25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797F8FAD-D865-4A80-AEF1-E3F23FECF99D}"/>
              </a:ext>
            </a:extLst>
          </p:cNvPr>
          <p:cNvGrpSpPr/>
          <p:nvPr/>
        </p:nvGrpSpPr>
        <p:grpSpPr>
          <a:xfrm>
            <a:off x="1390247" y="1358546"/>
            <a:ext cx="9411506" cy="4140907"/>
            <a:chOff x="2525495" y="2343835"/>
            <a:chExt cx="7606325" cy="3346659"/>
          </a:xfrm>
        </p:grpSpPr>
        <p:sp>
          <p:nvSpPr>
            <p:cNvPr id="3" name="Freeform 11">
              <a:extLst>
                <a:ext uri="{FF2B5EF4-FFF2-40B4-BE49-F238E27FC236}">
                  <a16:creationId xmlns:a16="http://schemas.microsoft.com/office/drawing/2014/main" id="{CB52D1C7-77BB-4A34-B0E9-FBE19B24B1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6380" y="2343835"/>
              <a:ext cx="1015141" cy="1441107"/>
            </a:xfrm>
            <a:custGeom>
              <a:avLst/>
              <a:gdLst>
                <a:gd name="T0" fmla="*/ 58 w 370"/>
                <a:gd name="T1" fmla="*/ 207 h 526"/>
                <a:gd name="T2" fmla="*/ 184 w 370"/>
                <a:gd name="T3" fmla="*/ 6 h 526"/>
                <a:gd name="T4" fmla="*/ 184 w 370"/>
                <a:gd name="T5" fmla="*/ 0 h 526"/>
                <a:gd name="T6" fmla="*/ 186 w 370"/>
                <a:gd name="T7" fmla="*/ 3 h 526"/>
                <a:gd name="T8" fmla="*/ 187 w 370"/>
                <a:gd name="T9" fmla="*/ 0 h 526"/>
                <a:gd name="T10" fmla="*/ 187 w 370"/>
                <a:gd name="T11" fmla="*/ 6 h 526"/>
                <a:gd name="T12" fmla="*/ 317 w 370"/>
                <a:gd name="T13" fmla="*/ 212 h 526"/>
                <a:gd name="T14" fmla="*/ 342 w 370"/>
                <a:gd name="T15" fmla="*/ 243 h 526"/>
                <a:gd name="T16" fmla="*/ 346 w 370"/>
                <a:gd name="T17" fmla="*/ 248 h 526"/>
                <a:gd name="T18" fmla="*/ 345 w 370"/>
                <a:gd name="T19" fmla="*/ 249 h 526"/>
                <a:gd name="T20" fmla="*/ 370 w 370"/>
                <a:gd name="T21" fmla="*/ 341 h 526"/>
                <a:gd name="T22" fmla="*/ 185 w 370"/>
                <a:gd name="T23" fmla="*/ 526 h 526"/>
                <a:gd name="T24" fmla="*/ 0 w 370"/>
                <a:gd name="T25" fmla="*/ 341 h 526"/>
                <a:gd name="T26" fmla="*/ 58 w 370"/>
                <a:gd name="T27" fmla="*/ 207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0" h="526">
                  <a:moveTo>
                    <a:pt x="58" y="207"/>
                  </a:moveTo>
                  <a:cubicBezTo>
                    <a:pt x="134" y="107"/>
                    <a:pt x="174" y="28"/>
                    <a:pt x="184" y="6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84" y="0"/>
                    <a:pt x="185" y="1"/>
                    <a:pt x="186" y="3"/>
                  </a:cubicBezTo>
                  <a:cubicBezTo>
                    <a:pt x="187" y="1"/>
                    <a:pt x="187" y="0"/>
                    <a:pt x="187" y="0"/>
                  </a:cubicBezTo>
                  <a:cubicBezTo>
                    <a:pt x="187" y="6"/>
                    <a:pt x="187" y="6"/>
                    <a:pt x="187" y="6"/>
                  </a:cubicBezTo>
                  <a:cubicBezTo>
                    <a:pt x="198" y="28"/>
                    <a:pt x="239" y="110"/>
                    <a:pt x="317" y="212"/>
                  </a:cubicBezTo>
                  <a:cubicBezTo>
                    <a:pt x="327" y="221"/>
                    <a:pt x="335" y="232"/>
                    <a:pt x="342" y="243"/>
                  </a:cubicBezTo>
                  <a:cubicBezTo>
                    <a:pt x="343" y="245"/>
                    <a:pt x="344" y="246"/>
                    <a:pt x="346" y="248"/>
                  </a:cubicBezTo>
                  <a:cubicBezTo>
                    <a:pt x="345" y="249"/>
                    <a:pt x="345" y="249"/>
                    <a:pt x="345" y="249"/>
                  </a:cubicBezTo>
                  <a:cubicBezTo>
                    <a:pt x="361" y="276"/>
                    <a:pt x="370" y="307"/>
                    <a:pt x="370" y="341"/>
                  </a:cubicBezTo>
                  <a:cubicBezTo>
                    <a:pt x="370" y="443"/>
                    <a:pt x="287" y="526"/>
                    <a:pt x="185" y="526"/>
                  </a:cubicBezTo>
                  <a:cubicBezTo>
                    <a:pt x="83" y="526"/>
                    <a:pt x="0" y="443"/>
                    <a:pt x="0" y="341"/>
                  </a:cubicBezTo>
                  <a:cubicBezTo>
                    <a:pt x="0" y="288"/>
                    <a:pt x="22" y="240"/>
                    <a:pt x="58" y="207"/>
                  </a:cubicBezTo>
                  <a:close/>
                </a:path>
              </a:pathLst>
            </a:custGeom>
            <a:solidFill>
              <a:srgbClr val="0B8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4" name="Freeform 11">
              <a:extLst>
                <a:ext uri="{FF2B5EF4-FFF2-40B4-BE49-F238E27FC236}">
                  <a16:creationId xmlns:a16="http://schemas.microsoft.com/office/drawing/2014/main" id="{78DB01C6-59A3-4F0C-85AA-49D0F523F1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6379" y="4123335"/>
              <a:ext cx="1015141" cy="1441107"/>
            </a:xfrm>
            <a:custGeom>
              <a:avLst/>
              <a:gdLst>
                <a:gd name="T0" fmla="*/ 58 w 370"/>
                <a:gd name="T1" fmla="*/ 207 h 526"/>
                <a:gd name="T2" fmla="*/ 184 w 370"/>
                <a:gd name="T3" fmla="*/ 6 h 526"/>
                <a:gd name="T4" fmla="*/ 184 w 370"/>
                <a:gd name="T5" fmla="*/ 0 h 526"/>
                <a:gd name="T6" fmla="*/ 186 w 370"/>
                <a:gd name="T7" fmla="*/ 3 h 526"/>
                <a:gd name="T8" fmla="*/ 187 w 370"/>
                <a:gd name="T9" fmla="*/ 0 h 526"/>
                <a:gd name="T10" fmla="*/ 187 w 370"/>
                <a:gd name="T11" fmla="*/ 6 h 526"/>
                <a:gd name="T12" fmla="*/ 317 w 370"/>
                <a:gd name="T13" fmla="*/ 212 h 526"/>
                <a:gd name="T14" fmla="*/ 342 w 370"/>
                <a:gd name="T15" fmla="*/ 243 h 526"/>
                <a:gd name="T16" fmla="*/ 346 w 370"/>
                <a:gd name="T17" fmla="*/ 248 h 526"/>
                <a:gd name="T18" fmla="*/ 345 w 370"/>
                <a:gd name="T19" fmla="*/ 249 h 526"/>
                <a:gd name="T20" fmla="*/ 370 w 370"/>
                <a:gd name="T21" fmla="*/ 341 h 526"/>
                <a:gd name="T22" fmla="*/ 185 w 370"/>
                <a:gd name="T23" fmla="*/ 526 h 526"/>
                <a:gd name="T24" fmla="*/ 0 w 370"/>
                <a:gd name="T25" fmla="*/ 341 h 526"/>
                <a:gd name="T26" fmla="*/ 58 w 370"/>
                <a:gd name="T27" fmla="*/ 207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0" h="526">
                  <a:moveTo>
                    <a:pt x="58" y="207"/>
                  </a:moveTo>
                  <a:cubicBezTo>
                    <a:pt x="134" y="107"/>
                    <a:pt x="174" y="28"/>
                    <a:pt x="184" y="6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84" y="0"/>
                    <a:pt x="185" y="1"/>
                    <a:pt x="186" y="3"/>
                  </a:cubicBezTo>
                  <a:cubicBezTo>
                    <a:pt x="187" y="1"/>
                    <a:pt x="187" y="0"/>
                    <a:pt x="187" y="0"/>
                  </a:cubicBezTo>
                  <a:cubicBezTo>
                    <a:pt x="187" y="6"/>
                    <a:pt x="187" y="6"/>
                    <a:pt x="187" y="6"/>
                  </a:cubicBezTo>
                  <a:cubicBezTo>
                    <a:pt x="198" y="28"/>
                    <a:pt x="239" y="110"/>
                    <a:pt x="317" y="212"/>
                  </a:cubicBezTo>
                  <a:cubicBezTo>
                    <a:pt x="327" y="221"/>
                    <a:pt x="335" y="232"/>
                    <a:pt x="342" y="243"/>
                  </a:cubicBezTo>
                  <a:cubicBezTo>
                    <a:pt x="343" y="245"/>
                    <a:pt x="344" y="246"/>
                    <a:pt x="346" y="248"/>
                  </a:cubicBezTo>
                  <a:cubicBezTo>
                    <a:pt x="345" y="249"/>
                    <a:pt x="345" y="249"/>
                    <a:pt x="345" y="249"/>
                  </a:cubicBezTo>
                  <a:cubicBezTo>
                    <a:pt x="361" y="276"/>
                    <a:pt x="370" y="307"/>
                    <a:pt x="370" y="341"/>
                  </a:cubicBezTo>
                  <a:cubicBezTo>
                    <a:pt x="370" y="443"/>
                    <a:pt x="287" y="526"/>
                    <a:pt x="185" y="526"/>
                  </a:cubicBezTo>
                  <a:cubicBezTo>
                    <a:pt x="83" y="526"/>
                    <a:pt x="0" y="443"/>
                    <a:pt x="0" y="341"/>
                  </a:cubicBezTo>
                  <a:cubicBezTo>
                    <a:pt x="0" y="288"/>
                    <a:pt x="22" y="240"/>
                    <a:pt x="58" y="207"/>
                  </a:cubicBezTo>
                  <a:close/>
                </a:path>
              </a:pathLst>
            </a:custGeom>
            <a:solidFill>
              <a:srgbClr val="0B8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5" name="Freeform 11">
              <a:extLst>
                <a:ext uri="{FF2B5EF4-FFF2-40B4-BE49-F238E27FC236}">
                  <a16:creationId xmlns:a16="http://schemas.microsoft.com/office/drawing/2014/main" id="{ACF4C83B-20E7-4FC7-AF33-DBE0F9C617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3753" y="3349471"/>
              <a:ext cx="1015141" cy="1441107"/>
            </a:xfrm>
            <a:custGeom>
              <a:avLst/>
              <a:gdLst>
                <a:gd name="T0" fmla="*/ 58 w 370"/>
                <a:gd name="T1" fmla="*/ 207 h 526"/>
                <a:gd name="T2" fmla="*/ 184 w 370"/>
                <a:gd name="T3" fmla="*/ 6 h 526"/>
                <a:gd name="T4" fmla="*/ 184 w 370"/>
                <a:gd name="T5" fmla="*/ 0 h 526"/>
                <a:gd name="T6" fmla="*/ 186 w 370"/>
                <a:gd name="T7" fmla="*/ 3 h 526"/>
                <a:gd name="T8" fmla="*/ 187 w 370"/>
                <a:gd name="T9" fmla="*/ 0 h 526"/>
                <a:gd name="T10" fmla="*/ 187 w 370"/>
                <a:gd name="T11" fmla="*/ 6 h 526"/>
                <a:gd name="T12" fmla="*/ 317 w 370"/>
                <a:gd name="T13" fmla="*/ 212 h 526"/>
                <a:gd name="T14" fmla="*/ 342 w 370"/>
                <a:gd name="T15" fmla="*/ 243 h 526"/>
                <a:gd name="T16" fmla="*/ 346 w 370"/>
                <a:gd name="T17" fmla="*/ 248 h 526"/>
                <a:gd name="T18" fmla="*/ 345 w 370"/>
                <a:gd name="T19" fmla="*/ 249 h 526"/>
                <a:gd name="T20" fmla="*/ 370 w 370"/>
                <a:gd name="T21" fmla="*/ 341 h 526"/>
                <a:gd name="T22" fmla="*/ 185 w 370"/>
                <a:gd name="T23" fmla="*/ 526 h 526"/>
                <a:gd name="T24" fmla="*/ 0 w 370"/>
                <a:gd name="T25" fmla="*/ 341 h 526"/>
                <a:gd name="T26" fmla="*/ 58 w 370"/>
                <a:gd name="T27" fmla="*/ 207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0" h="526">
                  <a:moveTo>
                    <a:pt x="58" y="207"/>
                  </a:moveTo>
                  <a:cubicBezTo>
                    <a:pt x="134" y="107"/>
                    <a:pt x="174" y="28"/>
                    <a:pt x="184" y="6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84" y="0"/>
                    <a:pt x="185" y="1"/>
                    <a:pt x="186" y="3"/>
                  </a:cubicBezTo>
                  <a:cubicBezTo>
                    <a:pt x="187" y="1"/>
                    <a:pt x="187" y="0"/>
                    <a:pt x="187" y="0"/>
                  </a:cubicBezTo>
                  <a:cubicBezTo>
                    <a:pt x="187" y="6"/>
                    <a:pt x="187" y="6"/>
                    <a:pt x="187" y="6"/>
                  </a:cubicBezTo>
                  <a:cubicBezTo>
                    <a:pt x="198" y="28"/>
                    <a:pt x="239" y="110"/>
                    <a:pt x="317" y="212"/>
                  </a:cubicBezTo>
                  <a:cubicBezTo>
                    <a:pt x="327" y="221"/>
                    <a:pt x="335" y="232"/>
                    <a:pt x="342" y="243"/>
                  </a:cubicBezTo>
                  <a:cubicBezTo>
                    <a:pt x="343" y="245"/>
                    <a:pt x="344" y="246"/>
                    <a:pt x="346" y="248"/>
                  </a:cubicBezTo>
                  <a:cubicBezTo>
                    <a:pt x="345" y="249"/>
                    <a:pt x="345" y="249"/>
                    <a:pt x="345" y="249"/>
                  </a:cubicBezTo>
                  <a:cubicBezTo>
                    <a:pt x="361" y="276"/>
                    <a:pt x="370" y="307"/>
                    <a:pt x="370" y="341"/>
                  </a:cubicBezTo>
                  <a:cubicBezTo>
                    <a:pt x="370" y="443"/>
                    <a:pt x="287" y="526"/>
                    <a:pt x="185" y="526"/>
                  </a:cubicBezTo>
                  <a:cubicBezTo>
                    <a:pt x="83" y="526"/>
                    <a:pt x="0" y="443"/>
                    <a:pt x="0" y="341"/>
                  </a:cubicBezTo>
                  <a:cubicBezTo>
                    <a:pt x="0" y="288"/>
                    <a:pt x="22" y="240"/>
                    <a:pt x="58" y="207"/>
                  </a:cubicBezTo>
                  <a:close/>
                </a:path>
              </a:pathLst>
            </a:custGeom>
            <a:solidFill>
              <a:srgbClr val="0B8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6" name="Freeform 11">
              <a:extLst>
                <a:ext uri="{FF2B5EF4-FFF2-40B4-BE49-F238E27FC236}">
                  <a16:creationId xmlns:a16="http://schemas.microsoft.com/office/drawing/2014/main" id="{C8E2476F-8C30-4AD1-BAAC-409247FF7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9005" y="3349470"/>
              <a:ext cx="1015141" cy="1441107"/>
            </a:xfrm>
            <a:custGeom>
              <a:avLst/>
              <a:gdLst>
                <a:gd name="T0" fmla="*/ 58 w 370"/>
                <a:gd name="T1" fmla="*/ 207 h 526"/>
                <a:gd name="T2" fmla="*/ 184 w 370"/>
                <a:gd name="T3" fmla="*/ 6 h 526"/>
                <a:gd name="T4" fmla="*/ 184 w 370"/>
                <a:gd name="T5" fmla="*/ 0 h 526"/>
                <a:gd name="T6" fmla="*/ 186 w 370"/>
                <a:gd name="T7" fmla="*/ 3 h 526"/>
                <a:gd name="T8" fmla="*/ 187 w 370"/>
                <a:gd name="T9" fmla="*/ 0 h 526"/>
                <a:gd name="T10" fmla="*/ 187 w 370"/>
                <a:gd name="T11" fmla="*/ 6 h 526"/>
                <a:gd name="T12" fmla="*/ 317 w 370"/>
                <a:gd name="T13" fmla="*/ 212 h 526"/>
                <a:gd name="T14" fmla="*/ 342 w 370"/>
                <a:gd name="T15" fmla="*/ 243 h 526"/>
                <a:gd name="T16" fmla="*/ 346 w 370"/>
                <a:gd name="T17" fmla="*/ 248 h 526"/>
                <a:gd name="T18" fmla="*/ 345 w 370"/>
                <a:gd name="T19" fmla="*/ 249 h 526"/>
                <a:gd name="T20" fmla="*/ 370 w 370"/>
                <a:gd name="T21" fmla="*/ 341 h 526"/>
                <a:gd name="T22" fmla="*/ 185 w 370"/>
                <a:gd name="T23" fmla="*/ 526 h 526"/>
                <a:gd name="T24" fmla="*/ 0 w 370"/>
                <a:gd name="T25" fmla="*/ 341 h 526"/>
                <a:gd name="T26" fmla="*/ 58 w 370"/>
                <a:gd name="T27" fmla="*/ 207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70" h="526">
                  <a:moveTo>
                    <a:pt x="58" y="207"/>
                  </a:moveTo>
                  <a:cubicBezTo>
                    <a:pt x="134" y="107"/>
                    <a:pt x="174" y="28"/>
                    <a:pt x="184" y="6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84" y="0"/>
                    <a:pt x="185" y="1"/>
                    <a:pt x="186" y="3"/>
                  </a:cubicBezTo>
                  <a:cubicBezTo>
                    <a:pt x="187" y="1"/>
                    <a:pt x="187" y="0"/>
                    <a:pt x="187" y="0"/>
                  </a:cubicBezTo>
                  <a:cubicBezTo>
                    <a:pt x="187" y="6"/>
                    <a:pt x="187" y="6"/>
                    <a:pt x="187" y="6"/>
                  </a:cubicBezTo>
                  <a:cubicBezTo>
                    <a:pt x="198" y="28"/>
                    <a:pt x="239" y="110"/>
                    <a:pt x="317" y="212"/>
                  </a:cubicBezTo>
                  <a:cubicBezTo>
                    <a:pt x="327" y="221"/>
                    <a:pt x="335" y="232"/>
                    <a:pt x="342" y="243"/>
                  </a:cubicBezTo>
                  <a:cubicBezTo>
                    <a:pt x="343" y="245"/>
                    <a:pt x="344" y="246"/>
                    <a:pt x="346" y="248"/>
                  </a:cubicBezTo>
                  <a:cubicBezTo>
                    <a:pt x="345" y="249"/>
                    <a:pt x="345" y="249"/>
                    <a:pt x="345" y="249"/>
                  </a:cubicBezTo>
                  <a:cubicBezTo>
                    <a:pt x="361" y="276"/>
                    <a:pt x="370" y="307"/>
                    <a:pt x="370" y="341"/>
                  </a:cubicBezTo>
                  <a:cubicBezTo>
                    <a:pt x="370" y="443"/>
                    <a:pt x="287" y="526"/>
                    <a:pt x="185" y="526"/>
                  </a:cubicBezTo>
                  <a:cubicBezTo>
                    <a:pt x="83" y="526"/>
                    <a:pt x="0" y="443"/>
                    <a:pt x="0" y="341"/>
                  </a:cubicBezTo>
                  <a:cubicBezTo>
                    <a:pt x="0" y="288"/>
                    <a:pt x="22" y="240"/>
                    <a:pt x="58" y="207"/>
                  </a:cubicBezTo>
                  <a:close/>
                </a:path>
              </a:pathLst>
            </a:custGeom>
            <a:solidFill>
              <a:srgbClr val="0B81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2C413D0D-5E9E-497B-9D60-11DA204D9BB7}"/>
                </a:ext>
              </a:extLst>
            </p:cNvPr>
            <p:cNvSpPr/>
            <p:nvPr/>
          </p:nvSpPr>
          <p:spPr>
            <a:xfrm>
              <a:off x="6959005" y="5217882"/>
              <a:ext cx="2486420" cy="4726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zh-CN" altLang="en-US" sz="16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6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lvl="0"/>
              <a:r>
                <a:rPr lang="zh-CN" altLang="en-US" sz="16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6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2CC3B5CB-4ED6-447C-AB82-1820B58CE274}"/>
                </a:ext>
              </a:extLst>
            </p:cNvPr>
            <p:cNvSpPr/>
            <p:nvPr/>
          </p:nvSpPr>
          <p:spPr>
            <a:xfrm>
              <a:off x="2525495" y="4238440"/>
              <a:ext cx="2486420" cy="4726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zh-CN" altLang="en-US" sz="16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6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lvl="0"/>
              <a:r>
                <a:rPr lang="zh-CN" altLang="en-US" sz="16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6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4B836E7C-442E-43E8-BC08-4B1429AE34F3}"/>
                </a:ext>
              </a:extLst>
            </p:cNvPr>
            <p:cNvSpPr/>
            <p:nvPr/>
          </p:nvSpPr>
          <p:spPr>
            <a:xfrm>
              <a:off x="7645400" y="3217568"/>
              <a:ext cx="2486420" cy="4726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zh-CN" altLang="en-US" sz="16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6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pPr lvl="0"/>
              <a:r>
                <a:rPr lang="zh-CN" altLang="en-US" sz="16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600" dirty="0">
                  <a:solidFill>
                    <a:srgbClr val="FFFFFF">
                      <a:lumMod val="50000"/>
                    </a:srgb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3E0475A1-790B-40BD-BEE2-49D0E41468BC}"/>
                </a:ext>
              </a:extLst>
            </p:cNvPr>
            <p:cNvSpPr/>
            <p:nvPr/>
          </p:nvSpPr>
          <p:spPr>
            <a:xfrm>
              <a:off x="3641207" y="2407888"/>
              <a:ext cx="2486420" cy="4726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  <a:p>
              <a:r>
                <a:rPr lang="zh-CN" altLang="en-US" sz="16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点击此处更换文本</a:t>
              </a:r>
              <a:r>
                <a:rPr lang="en-US" altLang="zh-CN" sz="16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58pic.com</a:t>
              </a: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9B4A388B-8C55-4877-BBB0-6DD84AB3F57D}"/>
                </a:ext>
              </a:extLst>
            </p:cNvPr>
            <p:cNvSpPr/>
            <p:nvPr/>
          </p:nvSpPr>
          <p:spPr>
            <a:xfrm>
              <a:off x="7021316" y="4013081"/>
              <a:ext cx="89714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prstClr val="white"/>
                  </a:solidFill>
                  <a:latin typeface="Agency FB" panose="020B0503020202020204" pitchFamily="34" charset="0"/>
                  <a:ea typeface="Dotum" panose="020B0600000101010101" pitchFamily="34" charset="-127"/>
                </a:rPr>
                <a:t>03%</a:t>
              </a:r>
              <a:endParaRPr lang="zh-CN" altLang="en-US" sz="2400" b="1" dirty="0">
                <a:solidFill>
                  <a:prstClr val="white"/>
                </a:solidFill>
                <a:latin typeface="Agency FB" panose="020B0503020202020204" pitchFamily="34" charset="0"/>
                <a:ea typeface="Dotum" panose="020B0600000101010101" pitchFamily="34" charset="-127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46865B94-87D3-4B96-B275-46A1639E66BA}"/>
                </a:ext>
              </a:extLst>
            </p:cNvPr>
            <p:cNvSpPr/>
            <p:nvPr/>
          </p:nvSpPr>
          <p:spPr>
            <a:xfrm>
              <a:off x="5992083" y="2999647"/>
              <a:ext cx="89714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prstClr val="white"/>
                  </a:solidFill>
                  <a:latin typeface="Agency FB" panose="020B0503020202020204" pitchFamily="34" charset="0"/>
                  <a:ea typeface="Dotum" panose="020B0600000101010101" pitchFamily="34" charset="-127"/>
                </a:rPr>
                <a:t>01%</a:t>
              </a:r>
              <a:endParaRPr lang="zh-CN" altLang="en-US" sz="2400" b="1" dirty="0">
                <a:solidFill>
                  <a:prstClr val="white"/>
                </a:solidFill>
                <a:latin typeface="Agency FB" panose="020B0503020202020204" pitchFamily="34" charset="0"/>
                <a:ea typeface="Dotum" panose="020B0600000101010101" pitchFamily="34" charset="-127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79028164-DB6B-4BEE-B9F9-C8D1374E9742}"/>
                </a:ext>
              </a:extLst>
            </p:cNvPr>
            <p:cNvSpPr/>
            <p:nvPr/>
          </p:nvSpPr>
          <p:spPr>
            <a:xfrm>
              <a:off x="4944885" y="3975432"/>
              <a:ext cx="89714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prstClr val="white"/>
                  </a:solidFill>
                  <a:latin typeface="Agency FB" panose="020B0503020202020204" pitchFamily="34" charset="0"/>
                  <a:ea typeface="Dotum" panose="020B0600000101010101" pitchFamily="34" charset="-127"/>
                </a:rPr>
                <a:t>02%</a:t>
              </a:r>
              <a:endParaRPr lang="zh-CN" altLang="en-US" sz="2400" b="1" dirty="0">
                <a:solidFill>
                  <a:prstClr val="white"/>
                </a:solidFill>
                <a:latin typeface="Agency FB" panose="020B0503020202020204" pitchFamily="34" charset="0"/>
                <a:ea typeface="Dotum" panose="020B0600000101010101" pitchFamily="34" charset="-127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74DEA204-5EA3-44E5-B2FA-CB2B85E3871F}"/>
                </a:ext>
              </a:extLst>
            </p:cNvPr>
            <p:cNvSpPr/>
            <p:nvPr/>
          </p:nvSpPr>
          <p:spPr>
            <a:xfrm>
              <a:off x="6016843" y="4792498"/>
              <a:ext cx="89714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prstClr val="white"/>
                  </a:solidFill>
                  <a:latin typeface="Agency FB" panose="020B0503020202020204" pitchFamily="34" charset="0"/>
                  <a:ea typeface="Dotum" panose="020B0600000101010101" pitchFamily="34" charset="-127"/>
                </a:rPr>
                <a:t>04%</a:t>
              </a:r>
              <a:endParaRPr lang="zh-CN" altLang="en-US" sz="2400" b="1" dirty="0">
                <a:solidFill>
                  <a:prstClr val="white"/>
                </a:solidFill>
                <a:latin typeface="Agency FB" panose="020B0503020202020204" pitchFamily="34" charset="0"/>
                <a:ea typeface="Dotum" panose="020B0600000101010101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4454417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7AEDA37-7BDA-469F-9E3C-067FAA24B5EF}"/>
              </a:ext>
            </a:extLst>
          </p:cNvPr>
          <p:cNvGrpSpPr/>
          <p:nvPr/>
        </p:nvGrpSpPr>
        <p:grpSpPr>
          <a:xfrm>
            <a:off x="5405940" y="2174285"/>
            <a:ext cx="5419974" cy="2910795"/>
            <a:chOff x="1144581" y="2749502"/>
            <a:chExt cx="6286265" cy="2325390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BA683FC6-6576-4C78-961A-20CD5CD82AE9}"/>
                </a:ext>
              </a:extLst>
            </p:cNvPr>
            <p:cNvGrpSpPr/>
            <p:nvPr/>
          </p:nvGrpSpPr>
          <p:grpSpPr>
            <a:xfrm>
              <a:off x="1144581" y="2793973"/>
              <a:ext cx="3039838" cy="941718"/>
              <a:chOff x="4047817" y="1272380"/>
              <a:chExt cx="2252375" cy="697767"/>
            </a:xfrm>
          </p:grpSpPr>
          <p:sp>
            <p:nvSpPr>
              <p:cNvPr id="13" name="Rounded Rectangle 72">
                <a:extLst>
                  <a:ext uri="{FF2B5EF4-FFF2-40B4-BE49-F238E27FC236}">
                    <a16:creationId xmlns:a16="http://schemas.microsoft.com/office/drawing/2014/main" id="{1529C088-A8AD-48E2-BF33-E77CA1A4FBAB}"/>
                  </a:ext>
                </a:extLst>
              </p:cNvPr>
              <p:cNvSpPr/>
              <p:nvPr/>
            </p:nvSpPr>
            <p:spPr>
              <a:xfrm>
                <a:off x="4064000" y="1272380"/>
                <a:ext cx="2092176" cy="296863"/>
              </a:xfrm>
              <a:prstGeom prst="roundRect">
                <a:avLst>
                  <a:gd name="adj" fmla="val 21110"/>
                </a:avLst>
              </a:prstGeom>
              <a:solidFill>
                <a:srgbClr val="0B81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dirty="0">
                    <a:solidFill>
                      <a:srgbClr val="FFFFFF"/>
                    </a:solidFill>
                    <a:latin typeface="微软雅黑" pitchFamily="34" charset="-122"/>
                    <a:ea typeface="微软雅黑" pitchFamily="34" charset="-122"/>
                  </a:rPr>
                  <a:t>单击输入标题内容</a:t>
                </a:r>
                <a:endParaRPr lang="en-US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4" name="文本框 8">
                <a:extLst>
                  <a:ext uri="{FF2B5EF4-FFF2-40B4-BE49-F238E27FC236}">
                    <a16:creationId xmlns:a16="http://schemas.microsoft.com/office/drawing/2014/main" id="{03FE528C-337A-47FB-BBE0-B93551E8ACEF}"/>
                  </a:ext>
                </a:extLst>
              </p:cNvPr>
              <p:cNvSpPr txBox="1"/>
              <p:nvPr/>
            </p:nvSpPr>
            <p:spPr>
              <a:xfrm>
                <a:off x="4047817" y="1647031"/>
                <a:ext cx="2252375" cy="323116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1200" dirty="0">
                    <a:solidFill>
                      <a:schemeClr val="bg1">
                        <a:lumMod val="50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请在此处输入您的文本，或者复制您的文本粘贴到此处</a:t>
                </a:r>
                <a:endPara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5419C5C5-C47B-4A3B-AB2E-932C42AFA717}"/>
                </a:ext>
              </a:extLst>
            </p:cNvPr>
            <p:cNvGrpSpPr/>
            <p:nvPr/>
          </p:nvGrpSpPr>
          <p:grpSpPr>
            <a:xfrm>
              <a:off x="4368773" y="2749502"/>
              <a:ext cx="3039838" cy="941716"/>
              <a:chOff x="6436790" y="1239430"/>
              <a:chExt cx="2252375" cy="697766"/>
            </a:xfrm>
          </p:grpSpPr>
          <p:sp>
            <p:nvSpPr>
              <p:cNvPr id="11" name="Rounded Rectangle 72">
                <a:extLst>
                  <a:ext uri="{FF2B5EF4-FFF2-40B4-BE49-F238E27FC236}">
                    <a16:creationId xmlns:a16="http://schemas.microsoft.com/office/drawing/2014/main" id="{6B67194A-0C50-41C4-9939-E350C671813B}"/>
                  </a:ext>
                </a:extLst>
              </p:cNvPr>
              <p:cNvSpPr/>
              <p:nvPr/>
            </p:nvSpPr>
            <p:spPr>
              <a:xfrm>
                <a:off x="6452973" y="1239430"/>
                <a:ext cx="2092176" cy="296863"/>
              </a:xfrm>
              <a:prstGeom prst="roundRect">
                <a:avLst>
                  <a:gd name="adj" fmla="val 21110"/>
                </a:avLst>
              </a:prstGeom>
              <a:solidFill>
                <a:srgbClr val="0B81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dirty="0">
                    <a:solidFill>
                      <a:srgbClr val="FFFFFF"/>
                    </a:solidFill>
                    <a:latin typeface="微软雅黑" pitchFamily="34" charset="-122"/>
                    <a:ea typeface="微软雅黑" pitchFamily="34" charset="-122"/>
                  </a:rPr>
                  <a:t>单击输入标题内容</a:t>
                </a:r>
                <a:endParaRPr lang="en-US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2" name="文本框 8">
                <a:extLst>
                  <a:ext uri="{FF2B5EF4-FFF2-40B4-BE49-F238E27FC236}">
                    <a16:creationId xmlns:a16="http://schemas.microsoft.com/office/drawing/2014/main" id="{1F079B69-7311-430E-976B-3A483E6E7FF9}"/>
                  </a:ext>
                </a:extLst>
              </p:cNvPr>
              <p:cNvSpPr txBox="1"/>
              <p:nvPr/>
            </p:nvSpPr>
            <p:spPr>
              <a:xfrm>
                <a:off x="6436790" y="1614080"/>
                <a:ext cx="2252375" cy="323116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1200" dirty="0">
                    <a:solidFill>
                      <a:schemeClr val="bg1">
                        <a:lumMod val="50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请在此处输入您的文本，或者复制您的文本粘贴到此处</a:t>
                </a:r>
                <a:endPara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F138DD55-FD70-41F1-9FC6-8111437A7050}"/>
                </a:ext>
              </a:extLst>
            </p:cNvPr>
            <p:cNvGrpSpPr/>
            <p:nvPr/>
          </p:nvGrpSpPr>
          <p:grpSpPr>
            <a:xfrm>
              <a:off x="1166815" y="4133192"/>
              <a:ext cx="3039838" cy="941700"/>
              <a:chOff x="4064292" y="2264668"/>
              <a:chExt cx="2252375" cy="697751"/>
            </a:xfrm>
          </p:grpSpPr>
          <p:sp>
            <p:nvSpPr>
              <p:cNvPr id="9" name="Rounded Rectangle 72">
                <a:extLst>
                  <a:ext uri="{FF2B5EF4-FFF2-40B4-BE49-F238E27FC236}">
                    <a16:creationId xmlns:a16="http://schemas.microsoft.com/office/drawing/2014/main" id="{62D93FEC-2207-4696-8C27-DD659316736F}"/>
                  </a:ext>
                </a:extLst>
              </p:cNvPr>
              <p:cNvSpPr/>
              <p:nvPr/>
            </p:nvSpPr>
            <p:spPr>
              <a:xfrm>
                <a:off x="4080475" y="2264668"/>
                <a:ext cx="2092176" cy="296863"/>
              </a:xfrm>
              <a:prstGeom prst="roundRect">
                <a:avLst>
                  <a:gd name="adj" fmla="val 21110"/>
                </a:avLst>
              </a:prstGeom>
              <a:solidFill>
                <a:srgbClr val="0B81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dirty="0">
                    <a:solidFill>
                      <a:srgbClr val="FFFFFF"/>
                    </a:solidFill>
                    <a:latin typeface="微软雅黑" pitchFamily="34" charset="-122"/>
                    <a:ea typeface="微软雅黑" pitchFamily="34" charset="-122"/>
                  </a:rPr>
                  <a:t>单击输入标题内容</a:t>
                </a:r>
                <a:endParaRPr lang="en-US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0" name="文本框 8">
                <a:extLst>
                  <a:ext uri="{FF2B5EF4-FFF2-40B4-BE49-F238E27FC236}">
                    <a16:creationId xmlns:a16="http://schemas.microsoft.com/office/drawing/2014/main" id="{9BDE87F2-AE2C-4AF4-BD1E-AA6C53CA35D7}"/>
                  </a:ext>
                </a:extLst>
              </p:cNvPr>
              <p:cNvSpPr txBox="1"/>
              <p:nvPr/>
            </p:nvSpPr>
            <p:spPr>
              <a:xfrm>
                <a:off x="4064292" y="2639303"/>
                <a:ext cx="2252375" cy="323116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1200" dirty="0">
                    <a:solidFill>
                      <a:schemeClr val="bg1">
                        <a:lumMod val="50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请在此处输入您的文本，或者复制您的文本粘贴到此处</a:t>
                </a:r>
                <a:endPara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990BBB6B-E5E2-435F-AA3C-3486CA83C7E8}"/>
                </a:ext>
              </a:extLst>
            </p:cNvPr>
            <p:cNvGrpSpPr/>
            <p:nvPr/>
          </p:nvGrpSpPr>
          <p:grpSpPr>
            <a:xfrm>
              <a:off x="4391008" y="4088691"/>
              <a:ext cx="3039838" cy="941718"/>
              <a:chOff x="6453265" y="2231709"/>
              <a:chExt cx="2252375" cy="697769"/>
            </a:xfrm>
          </p:grpSpPr>
          <p:sp>
            <p:nvSpPr>
              <p:cNvPr id="7" name="Rounded Rectangle 72">
                <a:extLst>
                  <a:ext uri="{FF2B5EF4-FFF2-40B4-BE49-F238E27FC236}">
                    <a16:creationId xmlns:a16="http://schemas.microsoft.com/office/drawing/2014/main" id="{EA9F2E3E-5E10-4BCD-BB30-4E0A4DBE7A9E}"/>
                  </a:ext>
                </a:extLst>
              </p:cNvPr>
              <p:cNvSpPr/>
              <p:nvPr/>
            </p:nvSpPr>
            <p:spPr>
              <a:xfrm>
                <a:off x="6469448" y="2231709"/>
                <a:ext cx="2092176" cy="296863"/>
              </a:xfrm>
              <a:prstGeom prst="roundRect">
                <a:avLst>
                  <a:gd name="adj" fmla="val 21110"/>
                </a:avLst>
              </a:prstGeom>
              <a:solidFill>
                <a:srgbClr val="0B81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dirty="0">
                    <a:solidFill>
                      <a:srgbClr val="FFFFFF"/>
                    </a:solidFill>
                    <a:latin typeface="微软雅黑" pitchFamily="34" charset="-122"/>
                    <a:ea typeface="微软雅黑" pitchFamily="34" charset="-122"/>
                  </a:rPr>
                  <a:t>单击输入标题内容</a:t>
                </a:r>
                <a:endParaRPr lang="en-US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8" name="文本框 8">
                <a:extLst>
                  <a:ext uri="{FF2B5EF4-FFF2-40B4-BE49-F238E27FC236}">
                    <a16:creationId xmlns:a16="http://schemas.microsoft.com/office/drawing/2014/main" id="{7D3EB944-4291-4F29-959E-D8D9F59AD501}"/>
                  </a:ext>
                </a:extLst>
              </p:cNvPr>
              <p:cNvSpPr txBox="1"/>
              <p:nvPr/>
            </p:nvSpPr>
            <p:spPr>
              <a:xfrm>
                <a:off x="6453265" y="2606362"/>
                <a:ext cx="2252375" cy="323116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1200" dirty="0">
                    <a:solidFill>
                      <a:schemeClr val="bg1">
                        <a:lumMod val="50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请在此处输入您的文本，或者复制您的文本粘贴到此处</a:t>
                </a:r>
                <a:endPara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2937AF0C-450A-42D1-8359-537668F69548}"/>
              </a:ext>
            </a:extLst>
          </p:cNvPr>
          <p:cNvGrpSpPr/>
          <p:nvPr/>
        </p:nvGrpSpPr>
        <p:grpSpPr>
          <a:xfrm>
            <a:off x="1523788" y="1857497"/>
            <a:ext cx="3302918" cy="3303939"/>
            <a:chOff x="3452814" y="1439511"/>
            <a:chExt cx="2241550" cy="2242243"/>
          </a:xfrm>
        </p:grpSpPr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DEE4FCB0-296F-4D3C-8617-995AAEF89334}"/>
                </a:ext>
              </a:extLst>
            </p:cNvPr>
            <p:cNvSpPr/>
            <p:nvPr/>
          </p:nvSpPr>
          <p:spPr bwMode="auto">
            <a:xfrm>
              <a:off x="4625975" y="1439512"/>
              <a:ext cx="1068388" cy="1281508"/>
            </a:xfrm>
            <a:custGeom>
              <a:avLst/>
              <a:gdLst>
                <a:gd name="T0" fmla="*/ 0 w 285"/>
                <a:gd name="T1" fmla="*/ 0 h 342"/>
                <a:gd name="T2" fmla="*/ 0 w 285"/>
                <a:gd name="T3" fmla="*/ 68 h 342"/>
                <a:gd name="T4" fmla="*/ 52 w 285"/>
                <a:gd name="T5" fmla="*/ 143 h 342"/>
                <a:gd name="T6" fmla="*/ 0 w 285"/>
                <a:gd name="T7" fmla="*/ 217 h 342"/>
                <a:gd name="T8" fmla="*/ 0 w 285"/>
                <a:gd name="T9" fmla="*/ 285 h 342"/>
                <a:gd name="T10" fmla="*/ 86 w 285"/>
                <a:gd name="T11" fmla="*/ 285 h 342"/>
                <a:gd name="T12" fmla="*/ 142 w 285"/>
                <a:gd name="T13" fmla="*/ 342 h 342"/>
                <a:gd name="T14" fmla="*/ 199 w 285"/>
                <a:gd name="T15" fmla="*/ 285 h 342"/>
                <a:gd name="T16" fmla="*/ 285 w 285"/>
                <a:gd name="T17" fmla="*/ 285 h 342"/>
                <a:gd name="T18" fmla="*/ 285 w 285"/>
                <a:gd name="T19" fmla="*/ 0 h 342"/>
                <a:gd name="T20" fmla="*/ 0 w 285"/>
                <a:gd name="T21" fmla="*/ 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5" h="342">
                  <a:moveTo>
                    <a:pt x="0" y="0"/>
                  </a:moveTo>
                  <a:cubicBezTo>
                    <a:pt x="0" y="68"/>
                    <a:pt x="0" y="68"/>
                    <a:pt x="0" y="68"/>
                  </a:cubicBezTo>
                  <a:cubicBezTo>
                    <a:pt x="30" y="79"/>
                    <a:pt x="52" y="108"/>
                    <a:pt x="52" y="143"/>
                  </a:cubicBezTo>
                  <a:cubicBezTo>
                    <a:pt x="52" y="177"/>
                    <a:pt x="30" y="206"/>
                    <a:pt x="0" y="217"/>
                  </a:cubicBezTo>
                  <a:cubicBezTo>
                    <a:pt x="0" y="285"/>
                    <a:pt x="0" y="285"/>
                    <a:pt x="0" y="285"/>
                  </a:cubicBezTo>
                  <a:cubicBezTo>
                    <a:pt x="86" y="285"/>
                    <a:pt x="86" y="285"/>
                    <a:pt x="86" y="285"/>
                  </a:cubicBezTo>
                  <a:cubicBezTo>
                    <a:pt x="86" y="316"/>
                    <a:pt x="111" y="342"/>
                    <a:pt x="142" y="342"/>
                  </a:cubicBezTo>
                  <a:cubicBezTo>
                    <a:pt x="173" y="342"/>
                    <a:pt x="199" y="316"/>
                    <a:pt x="199" y="285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5" y="0"/>
                    <a:pt x="285" y="0"/>
                    <a:pt x="28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B81C1"/>
            </a:solidFill>
            <a:ln>
              <a:noFill/>
            </a:ln>
          </p:spPr>
          <p:txBody>
            <a:bodyPr/>
            <a:lstStyle/>
            <a:p>
              <a:endParaRPr lang="zh-CN" altLang="en-US" sz="32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A31D6E4D-416D-44A8-B51B-B6B114C560FA}"/>
                </a:ext>
              </a:extLst>
            </p:cNvPr>
            <p:cNvGrpSpPr/>
            <p:nvPr/>
          </p:nvGrpSpPr>
          <p:grpSpPr>
            <a:xfrm>
              <a:off x="5054600" y="1734877"/>
              <a:ext cx="292100" cy="401762"/>
              <a:chOff x="5054600" y="1884362"/>
              <a:chExt cx="292100" cy="401638"/>
            </a:xfrm>
            <a:solidFill>
              <a:srgbClr val="F8F8F8"/>
            </a:solidFill>
          </p:grpSpPr>
          <p:sp>
            <p:nvSpPr>
              <p:cNvPr id="30" name="Freeform 26">
                <a:extLst>
                  <a:ext uri="{FF2B5EF4-FFF2-40B4-BE49-F238E27FC236}">
                    <a16:creationId xmlns:a16="http://schemas.microsoft.com/office/drawing/2014/main" id="{8451E673-6042-4880-91A9-0E014AA53850}"/>
                  </a:ext>
                </a:extLst>
              </p:cNvPr>
              <p:cNvSpPr/>
              <p:nvPr/>
            </p:nvSpPr>
            <p:spPr bwMode="auto">
              <a:xfrm>
                <a:off x="5099050" y="1884362"/>
                <a:ext cx="209550" cy="123825"/>
              </a:xfrm>
              <a:custGeom>
                <a:avLst/>
                <a:gdLst>
                  <a:gd name="T0" fmla="*/ 13 w 56"/>
                  <a:gd name="T1" fmla="*/ 33 h 33"/>
                  <a:gd name="T2" fmla="*/ 13 w 56"/>
                  <a:gd name="T3" fmla="*/ 22 h 33"/>
                  <a:gd name="T4" fmla="*/ 22 w 56"/>
                  <a:gd name="T5" fmla="*/ 12 h 33"/>
                  <a:gd name="T6" fmla="*/ 33 w 56"/>
                  <a:gd name="T7" fmla="*/ 12 h 33"/>
                  <a:gd name="T8" fmla="*/ 43 w 56"/>
                  <a:gd name="T9" fmla="*/ 22 h 33"/>
                  <a:gd name="T10" fmla="*/ 43 w 56"/>
                  <a:gd name="T11" fmla="*/ 33 h 33"/>
                  <a:gd name="T12" fmla="*/ 56 w 56"/>
                  <a:gd name="T13" fmla="*/ 33 h 33"/>
                  <a:gd name="T14" fmla="*/ 56 w 56"/>
                  <a:gd name="T15" fmla="*/ 22 h 33"/>
                  <a:gd name="T16" fmla="*/ 33 w 56"/>
                  <a:gd name="T17" fmla="*/ 0 h 33"/>
                  <a:gd name="T18" fmla="*/ 22 w 56"/>
                  <a:gd name="T19" fmla="*/ 0 h 33"/>
                  <a:gd name="T20" fmla="*/ 0 w 56"/>
                  <a:gd name="T21" fmla="*/ 22 h 33"/>
                  <a:gd name="T22" fmla="*/ 0 w 56"/>
                  <a:gd name="T23" fmla="*/ 33 h 33"/>
                  <a:gd name="T24" fmla="*/ 13 w 56"/>
                  <a:gd name="T25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6" h="33">
                    <a:moveTo>
                      <a:pt x="13" y="33"/>
                    </a:moveTo>
                    <a:cubicBezTo>
                      <a:pt x="13" y="22"/>
                      <a:pt x="13" y="22"/>
                      <a:pt x="13" y="22"/>
                    </a:cubicBezTo>
                    <a:cubicBezTo>
                      <a:pt x="13" y="17"/>
                      <a:pt x="17" y="13"/>
                      <a:pt x="22" y="12"/>
                    </a:cubicBezTo>
                    <a:cubicBezTo>
                      <a:pt x="33" y="12"/>
                      <a:pt x="33" y="12"/>
                      <a:pt x="33" y="12"/>
                    </a:cubicBezTo>
                    <a:cubicBezTo>
                      <a:pt x="39" y="13"/>
                      <a:pt x="43" y="17"/>
                      <a:pt x="43" y="22"/>
                    </a:cubicBezTo>
                    <a:cubicBezTo>
                      <a:pt x="43" y="33"/>
                      <a:pt x="43" y="33"/>
                      <a:pt x="43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0"/>
                      <a:pt x="46" y="0"/>
                      <a:pt x="3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2"/>
                    </a:cubicBezTo>
                    <a:cubicBezTo>
                      <a:pt x="0" y="33"/>
                      <a:pt x="0" y="33"/>
                      <a:pt x="0" y="33"/>
                    </a:cubicBezTo>
                    <a:lnTo>
                      <a:pt x="13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1" name="Freeform 27">
                <a:extLst>
                  <a:ext uri="{FF2B5EF4-FFF2-40B4-BE49-F238E27FC236}">
                    <a16:creationId xmlns:a16="http://schemas.microsoft.com/office/drawing/2014/main" id="{6062DBE6-ACD8-40B1-95AD-CB38DD81D20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054600" y="2030412"/>
                <a:ext cx="292100" cy="255588"/>
              </a:xfrm>
              <a:custGeom>
                <a:avLst/>
                <a:gdLst>
                  <a:gd name="T0" fmla="*/ 0 w 78"/>
                  <a:gd name="T1" fmla="*/ 0 h 68"/>
                  <a:gd name="T2" fmla="*/ 0 w 78"/>
                  <a:gd name="T3" fmla="*/ 35 h 68"/>
                  <a:gd name="T4" fmla="*/ 34 w 78"/>
                  <a:gd name="T5" fmla="*/ 68 h 68"/>
                  <a:gd name="T6" fmla="*/ 44 w 78"/>
                  <a:gd name="T7" fmla="*/ 68 h 68"/>
                  <a:gd name="T8" fmla="*/ 78 w 78"/>
                  <a:gd name="T9" fmla="*/ 35 h 68"/>
                  <a:gd name="T10" fmla="*/ 78 w 78"/>
                  <a:gd name="T11" fmla="*/ 0 h 68"/>
                  <a:gd name="T12" fmla="*/ 0 w 78"/>
                  <a:gd name="T13" fmla="*/ 0 h 68"/>
                  <a:gd name="T14" fmla="*/ 44 w 78"/>
                  <a:gd name="T15" fmla="*/ 31 h 68"/>
                  <a:gd name="T16" fmla="*/ 44 w 78"/>
                  <a:gd name="T17" fmla="*/ 46 h 68"/>
                  <a:gd name="T18" fmla="*/ 41 w 78"/>
                  <a:gd name="T19" fmla="*/ 50 h 68"/>
                  <a:gd name="T20" fmla="*/ 37 w 78"/>
                  <a:gd name="T21" fmla="*/ 46 h 68"/>
                  <a:gd name="T22" fmla="*/ 37 w 78"/>
                  <a:gd name="T23" fmla="*/ 31 h 68"/>
                  <a:gd name="T24" fmla="*/ 32 w 78"/>
                  <a:gd name="T25" fmla="*/ 23 h 68"/>
                  <a:gd name="T26" fmla="*/ 41 w 78"/>
                  <a:gd name="T27" fmla="*/ 14 h 68"/>
                  <a:gd name="T28" fmla="*/ 50 w 78"/>
                  <a:gd name="T29" fmla="*/ 23 h 68"/>
                  <a:gd name="T30" fmla="*/ 44 w 78"/>
                  <a:gd name="T31" fmla="*/ 3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78" h="68">
                    <a:moveTo>
                      <a:pt x="0" y="0"/>
                    </a:moveTo>
                    <a:cubicBezTo>
                      <a:pt x="0" y="35"/>
                      <a:pt x="0" y="35"/>
                      <a:pt x="0" y="35"/>
                    </a:cubicBezTo>
                    <a:cubicBezTo>
                      <a:pt x="0" y="53"/>
                      <a:pt x="15" y="68"/>
                      <a:pt x="34" y="68"/>
                    </a:cubicBezTo>
                    <a:cubicBezTo>
                      <a:pt x="44" y="68"/>
                      <a:pt x="44" y="68"/>
                      <a:pt x="44" y="68"/>
                    </a:cubicBezTo>
                    <a:cubicBezTo>
                      <a:pt x="63" y="68"/>
                      <a:pt x="78" y="53"/>
                      <a:pt x="78" y="35"/>
                    </a:cubicBezTo>
                    <a:cubicBezTo>
                      <a:pt x="78" y="0"/>
                      <a:pt x="78" y="0"/>
                      <a:pt x="78" y="0"/>
                    </a:cubicBezTo>
                    <a:lnTo>
                      <a:pt x="0" y="0"/>
                    </a:lnTo>
                    <a:close/>
                    <a:moveTo>
                      <a:pt x="44" y="31"/>
                    </a:moveTo>
                    <a:cubicBezTo>
                      <a:pt x="44" y="46"/>
                      <a:pt x="44" y="46"/>
                      <a:pt x="44" y="46"/>
                    </a:cubicBezTo>
                    <a:cubicBezTo>
                      <a:pt x="44" y="48"/>
                      <a:pt x="43" y="50"/>
                      <a:pt x="41" y="50"/>
                    </a:cubicBezTo>
                    <a:cubicBezTo>
                      <a:pt x="39" y="50"/>
                      <a:pt x="37" y="48"/>
                      <a:pt x="37" y="46"/>
                    </a:cubicBezTo>
                    <a:cubicBezTo>
                      <a:pt x="37" y="31"/>
                      <a:pt x="37" y="31"/>
                      <a:pt x="37" y="31"/>
                    </a:cubicBezTo>
                    <a:cubicBezTo>
                      <a:pt x="34" y="30"/>
                      <a:pt x="32" y="27"/>
                      <a:pt x="32" y="23"/>
                    </a:cubicBezTo>
                    <a:cubicBezTo>
                      <a:pt x="32" y="18"/>
                      <a:pt x="36" y="14"/>
                      <a:pt x="41" y="14"/>
                    </a:cubicBezTo>
                    <a:cubicBezTo>
                      <a:pt x="46" y="14"/>
                      <a:pt x="50" y="18"/>
                      <a:pt x="50" y="23"/>
                    </a:cubicBezTo>
                    <a:cubicBezTo>
                      <a:pt x="50" y="27"/>
                      <a:pt x="47" y="30"/>
                      <a:pt x="44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18" name="Freeform 23">
              <a:extLst>
                <a:ext uri="{FF2B5EF4-FFF2-40B4-BE49-F238E27FC236}">
                  <a16:creationId xmlns:a16="http://schemas.microsoft.com/office/drawing/2014/main" id="{DE07CBCE-F6DF-44CF-9F6C-7AF80C93BF02}"/>
                </a:ext>
              </a:extLst>
            </p:cNvPr>
            <p:cNvSpPr/>
            <p:nvPr/>
          </p:nvSpPr>
          <p:spPr bwMode="auto">
            <a:xfrm>
              <a:off x="4413251" y="2613037"/>
              <a:ext cx="1281113" cy="1068717"/>
            </a:xfrm>
            <a:custGeom>
              <a:avLst/>
              <a:gdLst>
                <a:gd name="T0" fmla="*/ 274 w 342"/>
                <a:gd name="T1" fmla="*/ 0 h 285"/>
                <a:gd name="T2" fmla="*/ 199 w 342"/>
                <a:gd name="T3" fmla="*/ 52 h 285"/>
                <a:gd name="T4" fmla="*/ 124 w 342"/>
                <a:gd name="T5" fmla="*/ 0 h 285"/>
                <a:gd name="T6" fmla="*/ 57 w 342"/>
                <a:gd name="T7" fmla="*/ 0 h 285"/>
                <a:gd name="T8" fmla="*/ 57 w 342"/>
                <a:gd name="T9" fmla="*/ 86 h 285"/>
                <a:gd name="T10" fmla="*/ 0 w 342"/>
                <a:gd name="T11" fmla="*/ 142 h 285"/>
                <a:gd name="T12" fmla="*/ 57 w 342"/>
                <a:gd name="T13" fmla="*/ 199 h 285"/>
                <a:gd name="T14" fmla="*/ 57 w 342"/>
                <a:gd name="T15" fmla="*/ 285 h 285"/>
                <a:gd name="T16" fmla="*/ 342 w 342"/>
                <a:gd name="T17" fmla="*/ 285 h 285"/>
                <a:gd name="T18" fmla="*/ 342 w 342"/>
                <a:gd name="T19" fmla="*/ 0 h 285"/>
                <a:gd name="T20" fmla="*/ 274 w 342"/>
                <a:gd name="T21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2" h="285">
                  <a:moveTo>
                    <a:pt x="274" y="0"/>
                  </a:moveTo>
                  <a:cubicBezTo>
                    <a:pt x="263" y="30"/>
                    <a:pt x="234" y="52"/>
                    <a:pt x="199" y="52"/>
                  </a:cubicBezTo>
                  <a:cubicBezTo>
                    <a:pt x="165" y="52"/>
                    <a:pt x="136" y="30"/>
                    <a:pt x="124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25" y="86"/>
                    <a:pt x="0" y="111"/>
                    <a:pt x="0" y="142"/>
                  </a:cubicBezTo>
                  <a:cubicBezTo>
                    <a:pt x="0" y="173"/>
                    <a:pt x="25" y="199"/>
                    <a:pt x="57" y="199"/>
                  </a:cubicBezTo>
                  <a:cubicBezTo>
                    <a:pt x="57" y="285"/>
                    <a:pt x="57" y="285"/>
                    <a:pt x="57" y="285"/>
                  </a:cubicBezTo>
                  <a:cubicBezTo>
                    <a:pt x="342" y="285"/>
                    <a:pt x="342" y="285"/>
                    <a:pt x="342" y="285"/>
                  </a:cubicBezTo>
                  <a:cubicBezTo>
                    <a:pt x="342" y="0"/>
                    <a:pt x="342" y="0"/>
                    <a:pt x="342" y="0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rgbClr val="0B81C1"/>
            </a:solidFill>
            <a:ln>
              <a:noFill/>
            </a:ln>
          </p:spPr>
          <p:txBody>
            <a:bodyPr/>
            <a:lstStyle/>
            <a:p>
              <a:endParaRPr lang="zh-CN" altLang="en-US" sz="32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BFD466B6-D491-4B81-8A96-E39FD68B32A0}"/>
                </a:ext>
              </a:extLst>
            </p:cNvPr>
            <p:cNvGrpSpPr/>
            <p:nvPr/>
          </p:nvGrpSpPr>
          <p:grpSpPr>
            <a:xfrm>
              <a:off x="4986339" y="3010034"/>
              <a:ext cx="434975" cy="427169"/>
              <a:chOff x="4986338" y="3159125"/>
              <a:chExt cx="434975" cy="427037"/>
            </a:xfrm>
            <a:solidFill>
              <a:srgbClr val="F8F8F8"/>
            </a:solidFill>
          </p:grpSpPr>
          <p:sp>
            <p:nvSpPr>
              <p:cNvPr id="28" name="Freeform 28">
                <a:extLst>
                  <a:ext uri="{FF2B5EF4-FFF2-40B4-BE49-F238E27FC236}">
                    <a16:creationId xmlns:a16="http://schemas.microsoft.com/office/drawing/2014/main" id="{F6421286-BAD3-495C-AFC3-EB41A29BD0D1}"/>
                  </a:ext>
                </a:extLst>
              </p:cNvPr>
              <p:cNvSpPr/>
              <p:nvPr/>
            </p:nvSpPr>
            <p:spPr bwMode="auto">
              <a:xfrm>
                <a:off x="5129213" y="3302000"/>
                <a:ext cx="146050" cy="142875"/>
              </a:xfrm>
              <a:custGeom>
                <a:avLst/>
                <a:gdLst>
                  <a:gd name="T0" fmla="*/ 37 w 39"/>
                  <a:gd name="T1" fmla="*/ 2 h 38"/>
                  <a:gd name="T2" fmla="*/ 37 w 39"/>
                  <a:gd name="T3" fmla="*/ 9 h 38"/>
                  <a:gd name="T4" fmla="*/ 9 w 39"/>
                  <a:gd name="T5" fmla="*/ 36 h 38"/>
                  <a:gd name="T6" fmla="*/ 2 w 39"/>
                  <a:gd name="T7" fmla="*/ 36 h 38"/>
                  <a:gd name="T8" fmla="*/ 2 w 39"/>
                  <a:gd name="T9" fmla="*/ 36 h 38"/>
                  <a:gd name="T10" fmla="*/ 2 w 39"/>
                  <a:gd name="T11" fmla="*/ 30 h 38"/>
                  <a:gd name="T12" fmla="*/ 30 w 39"/>
                  <a:gd name="T13" fmla="*/ 2 h 38"/>
                  <a:gd name="T14" fmla="*/ 37 w 39"/>
                  <a:gd name="T15" fmla="*/ 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" h="38">
                    <a:moveTo>
                      <a:pt x="37" y="2"/>
                    </a:moveTo>
                    <a:cubicBezTo>
                      <a:pt x="39" y="4"/>
                      <a:pt x="39" y="7"/>
                      <a:pt x="37" y="9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7" y="38"/>
                      <a:pt x="4" y="38"/>
                      <a:pt x="2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0" y="35"/>
                      <a:pt x="0" y="32"/>
                      <a:pt x="2" y="30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32" y="0"/>
                      <a:pt x="35" y="0"/>
                      <a:pt x="3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9" name="Freeform 29">
                <a:extLst>
                  <a:ext uri="{FF2B5EF4-FFF2-40B4-BE49-F238E27FC236}">
                    <a16:creationId xmlns:a16="http://schemas.microsoft.com/office/drawing/2014/main" id="{ABCD6635-F488-44DF-8547-8DCBCFFDBBE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86338" y="3159125"/>
                <a:ext cx="434975" cy="427037"/>
              </a:xfrm>
              <a:custGeom>
                <a:avLst/>
                <a:gdLst>
                  <a:gd name="T0" fmla="*/ 28 w 116"/>
                  <a:gd name="T1" fmla="*/ 96 h 114"/>
                  <a:gd name="T2" fmla="*/ 20 w 116"/>
                  <a:gd name="T3" fmla="*/ 96 h 114"/>
                  <a:gd name="T4" fmla="*/ 18 w 116"/>
                  <a:gd name="T5" fmla="*/ 94 h 114"/>
                  <a:gd name="T6" fmla="*/ 18 w 116"/>
                  <a:gd name="T7" fmla="*/ 86 h 114"/>
                  <a:gd name="T8" fmla="*/ 32 w 116"/>
                  <a:gd name="T9" fmla="*/ 73 h 114"/>
                  <a:gd name="T10" fmla="*/ 41 w 116"/>
                  <a:gd name="T11" fmla="*/ 57 h 114"/>
                  <a:gd name="T12" fmla="*/ 22 w 116"/>
                  <a:gd name="T13" fmla="*/ 62 h 114"/>
                  <a:gd name="T14" fmla="*/ 8 w 116"/>
                  <a:gd name="T15" fmla="*/ 76 h 114"/>
                  <a:gd name="T16" fmla="*/ 8 w 116"/>
                  <a:gd name="T17" fmla="*/ 104 h 114"/>
                  <a:gd name="T18" fmla="*/ 9 w 116"/>
                  <a:gd name="T19" fmla="*/ 106 h 114"/>
                  <a:gd name="T20" fmla="*/ 38 w 116"/>
                  <a:gd name="T21" fmla="*/ 106 h 114"/>
                  <a:gd name="T22" fmla="*/ 53 w 116"/>
                  <a:gd name="T23" fmla="*/ 92 h 114"/>
                  <a:gd name="T24" fmla="*/ 58 w 116"/>
                  <a:gd name="T25" fmla="*/ 73 h 114"/>
                  <a:gd name="T26" fmla="*/ 42 w 116"/>
                  <a:gd name="T27" fmla="*/ 82 h 114"/>
                  <a:gd name="T28" fmla="*/ 28 w 116"/>
                  <a:gd name="T29" fmla="*/ 96 h 114"/>
                  <a:gd name="T30" fmla="*/ 77 w 116"/>
                  <a:gd name="T31" fmla="*/ 8 h 114"/>
                  <a:gd name="T32" fmla="*/ 63 w 116"/>
                  <a:gd name="T33" fmla="*/ 22 h 114"/>
                  <a:gd name="T34" fmla="*/ 57 w 116"/>
                  <a:gd name="T35" fmla="*/ 40 h 114"/>
                  <a:gd name="T36" fmla="*/ 74 w 116"/>
                  <a:gd name="T37" fmla="*/ 32 h 114"/>
                  <a:gd name="T38" fmla="*/ 88 w 116"/>
                  <a:gd name="T39" fmla="*/ 18 h 114"/>
                  <a:gd name="T40" fmla="*/ 96 w 116"/>
                  <a:gd name="T41" fmla="*/ 18 h 114"/>
                  <a:gd name="T42" fmla="*/ 98 w 116"/>
                  <a:gd name="T43" fmla="*/ 20 h 114"/>
                  <a:gd name="T44" fmla="*/ 98 w 116"/>
                  <a:gd name="T45" fmla="*/ 28 h 114"/>
                  <a:gd name="T46" fmla="*/ 84 w 116"/>
                  <a:gd name="T47" fmla="*/ 42 h 114"/>
                  <a:gd name="T48" fmla="*/ 75 w 116"/>
                  <a:gd name="T49" fmla="*/ 57 h 114"/>
                  <a:gd name="T50" fmla="*/ 94 w 116"/>
                  <a:gd name="T51" fmla="*/ 52 h 114"/>
                  <a:gd name="T52" fmla="*/ 108 w 116"/>
                  <a:gd name="T53" fmla="*/ 38 h 114"/>
                  <a:gd name="T54" fmla="*/ 108 w 116"/>
                  <a:gd name="T55" fmla="*/ 10 h 114"/>
                  <a:gd name="T56" fmla="*/ 106 w 116"/>
                  <a:gd name="T57" fmla="*/ 8 h 114"/>
                  <a:gd name="T58" fmla="*/ 77 w 116"/>
                  <a:gd name="T59" fmla="*/ 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16" h="114">
                    <a:moveTo>
                      <a:pt x="28" y="96"/>
                    </a:moveTo>
                    <a:cubicBezTo>
                      <a:pt x="26" y="98"/>
                      <a:pt x="22" y="98"/>
                      <a:pt x="20" y="96"/>
                    </a:cubicBezTo>
                    <a:cubicBezTo>
                      <a:pt x="18" y="94"/>
                      <a:pt x="18" y="94"/>
                      <a:pt x="18" y="94"/>
                    </a:cubicBezTo>
                    <a:cubicBezTo>
                      <a:pt x="16" y="92"/>
                      <a:pt x="16" y="88"/>
                      <a:pt x="18" y="86"/>
                    </a:cubicBezTo>
                    <a:cubicBezTo>
                      <a:pt x="32" y="73"/>
                      <a:pt x="32" y="73"/>
                      <a:pt x="32" y="73"/>
                    </a:cubicBezTo>
                    <a:cubicBezTo>
                      <a:pt x="33" y="71"/>
                      <a:pt x="38" y="65"/>
                      <a:pt x="41" y="57"/>
                    </a:cubicBezTo>
                    <a:cubicBezTo>
                      <a:pt x="34" y="55"/>
                      <a:pt x="27" y="57"/>
                      <a:pt x="22" y="62"/>
                    </a:cubicBezTo>
                    <a:cubicBezTo>
                      <a:pt x="8" y="76"/>
                      <a:pt x="8" y="76"/>
                      <a:pt x="8" y="76"/>
                    </a:cubicBezTo>
                    <a:cubicBezTo>
                      <a:pt x="0" y="84"/>
                      <a:pt x="0" y="97"/>
                      <a:pt x="8" y="104"/>
                    </a:cubicBezTo>
                    <a:cubicBezTo>
                      <a:pt x="9" y="106"/>
                      <a:pt x="9" y="106"/>
                      <a:pt x="9" y="106"/>
                    </a:cubicBezTo>
                    <a:cubicBezTo>
                      <a:pt x="17" y="114"/>
                      <a:pt x="30" y="114"/>
                      <a:pt x="38" y="106"/>
                    </a:cubicBezTo>
                    <a:cubicBezTo>
                      <a:pt x="53" y="92"/>
                      <a:pt x="53" y="92"/>
                      <a:pt x="53" y="92"/>
                    </a:cubicBezTo>
                    <a:cubicBezTo>
                      <a:pt x="58" y="87"/>
                      <a:pt x="60" y="80"/>
                      <a:pt x="58" y="73"/>
                    </a:cubicBezTo>
                    <a:cubicBezTo>
                      <a:pt x="52" y="76"/>
                      <a:pt x="46" y="79"/>
                      <a:pt x="42" y="82"/>
                    </a:cubicBezTo>
                    <a:lnTo>
                      <a:pt x="28" y="96"/>
                    </a:lnTo>
                    <a:close/>
                    <a:moveTo>
                      <a:pt x="77" y="8"/>
                    </a:moveTo>
                    <a:cubicBezTo>
                      <a:pt x="63" y="22"/>
                      <a:pt x="63" y="22"/>
                      <a:pt x="63" y="22"/>
                    </a:cubicBezTo>
                    <a:cubicBezTo>
                      <a:pt x="58" y="27"/>
                      <a:pt x="56" y="34"/>
                      <a:pt x="57" y="40"/>
                    </a:cubicBezTo>
                    <a:cubicBezTo>
                      <a:pt x="62" y="38"/>
                      <a:pt x="67" y="36"/>
                      <a:pt x="74" y="32"/>
                    </a:cubicBezTo>
                    <a:cubicBezTo>
                      <a:pt x="88" y="18"/>
                      <a:pt x="88" y="18"/>
                      <a:pt x="88" y="18"/>
                    </a:cubicBezTo>
                    <a:cubicBezTo>
                      <a:pt x="90" y="16"/>
                      <a:pt x="94" y="16"/>
                      <a:pt x="96" y="18"/>
                    </a:cubicBezTo>
                    <a:cubicBezTo>
                      <a:pt x="98" y="20"/>
                      <a:pt x="98" y="20"/>
                      <a:pt x="98" y="20"/>
                    </a:cubicBezTo>
                    <a:cubicBezTo>
                      <a:pt x="100" y="22"/>
                      <a:pt x="100" y="26"/>
                      <a:pt x="98" y="28"/>
                    </a:cubicBezTo>
                    <a:cubicBezTo>
                      <a:pt x="84" y="42"/>
                      <a:pt x="84" y="42"/>
                      <a:pt x="84" y="42"/>
                    </a:cubicBezTo>
                    <a:cubicBezTo>
                      <a:pt x="78" y="49"/>
                      <a:pt x="76" y="54"/>
                      <a:pt x="75" y="57"/>
                    </a:cubicBezTo>
                    <a:cubicBezTo>
                      <a:pt x="82" y="59"/>
                      <a:pt x="89" y="57"/>
                      <a:pt x="94" y="52"/>
                    </a:cubicBezTo>
                    <a:cubicBezTo>
                      <a:pt x="108" y="38"/>
                      <a:pt x="108" y="38"/>
                      <a:pt x="108" y="38"/>
                    </a:cubicBezTo>
                    <a:cubicBezTo>
                      <a:pt x="116" y="30"/>
                      <a:pt x="116" y="17"/>
                      <a:pt x="108" y="10"/>
                    </a:cubicBezTo>
                    <a:cubicBezTo>
                      <a:pt x="106" y="8"/>
                      <a:pt x="106" y="8"/>
                      <a:pt x="106" y="8"/>
                    </a:cubicBezTo>
                    <a:cubicBezTo>
                      <a:pt x="98" y="0"/>
                      <a:pt x="85" y="0"/>
                      <a:pt x="77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20" name="Freeform 24">
              <a:extLst>
                <a:ext uri="{FF2B5EF4-FFF2-40B4-BE49-F238E27FC236}">
                  <a16:creationId xmlns:a16="http://schemas.microsoft.com/office/drawing/2014/main" id="{E54E8CE4-3033-4755-99F4-85F9A8B6981F}"/>
                </a:ext>
              </a:extLst>
            </p:cNvPr>
            <p:cNvSpPr/>
            <p:nvPr/>
          </p:nvSpPr>
          <p:spPr bwMode="auto">
            <a:xfrm>
              <a:off x="3452814" y="2398657"/>
              <a:ext cx="1068387" cy="1283096"/>
            </a:xfrm>
            <a:custGeom>
              <a:avLst/>
              <a:gdLst>
                <a:gd name="T0" fmla="*/ 285 w 285"/>
                <a:gd name="T1" fmla="*/ 124 h 342"/>
                <a:gd name="T2" fmla="*/ 285 w 285"/>
                <a:gd name="T3" fmla="*/ 57 h 342"/>
                <a:gd name="T4" fmla="*/ 199 w 285"/>
                <a:gd name="T5" fmla="*/ 57 h 342"/>
                <a:gd name="T6" fmla="*/ 142 w 285"/>
                <a:gd name="T7" fmla="*/ 0 h 342"/>
                <a:gd name="T8" fmla="*/ 86 w 285"/>
                <a:gd name="T9" fmla="*/ 57 h 342"/>
                <a:gd name="T10" fmla="*/ 0 w 285"/>
                <a:gd name="T11" fmla="*/ 57 h 342"/>
                <a:gd name="T12" fmla="*/ 0 w 285"/>
                <a:gd name="T13" fmla="*/ 342 h 342"/>
                <a:gd name="T14" fmla="*/ 285 w 285"/>
                <a:gd name="T15" fmla="*/ 342 h 342"/>
                <a:gd name="T16" fmla="*/ 285 w 285"/>
                <a:gd name="T17" fmla="*/ 274 h 342"/>
                <a:gd name="T18" fmla="*/ 233 w 285"/>
                <a:gd name="T19" fmla="*/ 199 h 342"/>
                <a:gd name="T20" fmla="*/ 285 w 285"/>
                <a:gd name="T21" fmla="*/ 124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5" h="342">
                  <a:moveTo>
                    <a:pt x="285" y="124"/>
                  </a:moveTo>
                  <a:cubicBezTo>
                    <a:pt x="285" y="57"/>
                    <a:pt x="285" y="57"/>
                    <a:pt x="285" y="57"/>
                  </a:cubicBezTo>
                  <a:cubicBezTo>
                    <a:pt x="199" y="57"/>
                    <a:pt x="199" y="57"/>
                    <a:pt x="199" y="57"/>
                  </a:cubicBezTo>
                  <a:cubicBezTo>
                    <a:pt x="199" y="25"/>
                    <a:pt x="174" y="0"/>
                    <a:pt x="142" y="0"/>
                  </a:cubicBezTo>
                  <a:cubicBezTo>
                    <a:pt x="111" y="0"/>
                    <a:pt x="86" y="25"/>
                    <a:pt x="86" y="5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342"/>
                    <a:pt x="0" y="342"/>
                    <a:pt x="0" y="342"/>
                  </a:cubicBezTo>
                  <a:cubicBezTo>
                    <a:pt x="285" y="342"/>
                    <a:pt x="285" y="342"/>
                    <a:pt x="285" y="342"/>
                  </a:cubicBezTo>
                  <a:cubicBezTo>
                    <a:pt x="285" y="274"/>
                    <a:pt x="285" y="274"/>
                    <a:pt x="285" y="274"/>
                  </a:cubicBezTo>
                  <a:cubicBezTo>
                    <a:pt x="255" y="263"/>
                    <a:pt x="233" y="234"/>
                    <a:pt x="233" y="199"/>
                  </a:cubicBezTo>
                  <a:cubicBezTo>
                    <a:pt x="233" y="165"/>
                    <a:pt x="255" y="136"/>
                    <a:pt x="285" y="124"/>
                  </a:cubicBezTo>
                  <a:close/>
                </a:path>
              </a:pathLst>
            </a:custGeom>
            <a:solidFill>
              <a:srgbClr val="0B81C1"/>
            </a:solidFill>
            <a:ln>
              <a:noFill/>
            </a:ln>
          </p:spPr>
          <p:txBody>
            <a:bodyPr/>
            <a:lstStyle/>
            <a:p>
              <a:endParaRPr lang="zh-CN" altLang="en-US" sz="320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BA93F9B8-B558-471B-988D-65C32DC11415}"/>
                </a:ext>
              </a:extLst>
            </p:cNvPr>
            <p:cNvGrpSpPr/>
            <p:nvPr/>
          </p:nvGrpSpPr>
          <p:grpSpPr>
            <a:xfrm>
              <a:off x="3802063" y="2916342"/>
              <a:ext cx="352424" cy="479573"/>
              <a:chOff x="3802063" y="3065462"/>
              <a:chExt cx="352424" cy="479425"/>
            </a:xfrm>
            <a:solidFill>
              <a:srgbClr val="F8F8F8"/>
            </a:solidFill>
          </p:grpSpPr>
          <p:sp>
            <p:nvSpPr>
              <p:cNvPr id="24" name="Freeform 30">
                <a:extLst>
                  <a:ext uri="{FF2B5EF4-FFF2-40B4-BE49-F238E27FC236}">
                    <a16:creationId xmlns:a16="http://schemas.microsoft.com/office/drawing/2014/main" id="{4C0DD753-9EB0-47CE-9CCD-D707631F87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62388" y="3117850"/>
                <a:ext cx="157162" cy="195263"/>
              </a:xfrm>
              <a:custGeom>
                <a:avLst/>
                <a:gdLst>
                  <a:gd name="T0" fmla="*/ 40 w 42"/>
                  <a:gd name="T1" fmla="*/ 10 h 52"/>
                  <a:gd name="T2" fmla="*/ 1 w 42"/>
                  <a:gd name="T3" fmla="*/ 10 h 52"/>
                  <a:gd name="T4" fmla="*/ 0 w 42"/>
                  <a:gd name="T5" fmla="*/ 11 h 52"/>
                  <a:gd name="T6" fmla="*/ 1 w 42"/>
                  <a:gd name="T7" fmla="*/ 13 h 52"/>
                  <a:gd name="T8" fmla="*/ 40 w 42"/>
                  <a:gd name="T9" fmla="*/ 13 h 52"/>
                  <a:gd name="T10" fmla="*/ 42 w 42"/>
                  <a:gd name="T11" fmla="*/ 11 h 52"/>
                  <a:gd name="T12" fmla="*/ 40 w 42"/>
                  <a:gd name="T13" fmla="*/ 10 h 52"/>
                  <a:gd name="T14" fmla="*/ 1 w 42"/>
                  <a:gd name="T15" fmla="*/ 3 h 52"/>
                  <a:gd name="T16" fmla="*/ 40 w 42"/>
                  <a:gd name="T17" fmla="*/ 3 h 52"/>
                  <a:gd name="T18" fmla="*/ 42 w 42"/>
                  <a:gd name="T19" fmla="*/ 1 h 52"/>
                  <a:gd name="T20" fmla="*/ 40 w 42"/>
                  <a:gd name="T21" fmla="*/ 0 h 52"/>
                  <a:gd name="T22" fmla="*/ 1 w 42"/>
                  <a:gd name="T23" fmla="*/ 0 h 52"/>
                  <a:gd name="T24" fmla="*/ 0 w 42"/>
                  <a:gd name="T25" fmla="*/ 1 h 52"/>
                  <a:gd name="T26" fmla="*/ 1 w 42"/>
                  <a:gd name="T27" fmla="*/ 3 h 52"/>
                  <a:gd name="T28" fmla="*/ 0 w 42"/>
                  <a:gd name="T29" fmla="*/ 21 h 52"/>
                  <a:gd name="T30" fmla="*/ 1 w 42"/>
                  <a:gd name="T31" fmla="*/ 23 h 52"/>
                  <a:gd name="T32" fmla="*/ 29 w 42"/>
                  <a:gd name="T33" fmla="*/ 23 h 52"/>
                  <a:gd name="T34" fmla="*/ 39 w 42"/>
                  <a:gd name="T35" fmla="*/ 19 h 52"/>
                  <a:gd name="T36" fmla="*/ 1 w 42"/>
                  <a:gd name="T37" fmla="*/ 19 h 52"/>
                  <a:gd name="T38" fmla="*/ 0 w 42"/>
                  <a:gd name="T39" fmla="*/ 21 h 52"/>
                  <a:gd name="T40" fmla="*/ 0 w 42"/>
                  <a:gd name="T41" fmla="*/ 31 h 52"/>
                  <a:gd name="T42" fmla="*/ 1 w 42"/>
                  <a:gd name="T43" fmla="*/ 33 h 52"/>
                  <a:gd name="T44" fmla="*/ 18 w 42"/>
                  <a:gd name="T45" fmla="*/ 33 h 52"/>
                  <a:gd name="T46" fmla="*/ 21 w 42"/>
                  <a:gd name="T47" fmla="*/ 29 h 52"/>
                  <a:gd name="T48" fmla="*/ 1 w 42"/>
                  <a:gd name="T49" fmla="*/ 29 h 52"/>
                  <a:gd name="T50" fmla="*/ 0 w 42"/>
                  <a:gd name="T51" fmla="*/ 31 h 52"/>
                  <a:gd name="T52" fmla="*/ 0 w 42"/>
                  <a:gd name="T53" fmla="*/ 41 h 52"/>
                  <a:gd name="T54" fmla="*/ 1 w 42"/>
                  <a:gd name="T55" fmla="*/ 43 h 52"/>
                  <a:gd name="T56" fmla="*/ 12 w 42"/>
                  <a:gd name="T57" fmla="*/ 43 h 52"/>
                  <a:gd name="T58" fmla="*/ 14 w 42"/>
                  <a:gd name="T59" fmla="*/ 39 h 52"/>
                  <a:gd name="T60" fmla="*/ 1 w 42"/>
                  <a:gd name="T61" fmla="*/ 39 h 52"/>
                  <a:gd name="T62" fmla="*/ 0 w 42"/>
                  <a:gd name="T63" fmla="*/ 41 h 52"/>
                  <a:gd name="T64" fmla="*/ 0 w 42"/>
                  <a:gd name="T65" fmla="*/ 51 h 52"/>
                  <a:gd name="T66" fmla="*/ 1 w 42"/>
                  <a:gd name="T67" fmla="*/ 52 h 52"/>
                  <a:gd name="T68" fmla="*/ 11 w 42"/>
                  <a:gd name="T69" fmla="*/ 52 h 52"/>
                  <a:gd name="T70" fmla="*/ 11 w 42"/>
                  <a:gd name="T71" fmla="*/ 49 h 52"/>
                  <a:gd name="T72" fmla="*/ 1 w 42"/>
                  <a:gd name="T73" fmla="*/ 49 h 52"/>
                  <a:gd name="T74" fmla="*/ 0 w 42"/>
                  <a:gd name="T75" fmla="*/ 51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2" h="52">
                    <a:moveTo>
                      <a:pt x="40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0" y="10"/>
                      <a:pt x="0" y="10"/>
                      <a:pt x="0" y="11"/>
                    </a:cubicBezTo>
                    <a:cubicBezTo>
                      <a:pt x="0" y="12"/>
                      <a:pt x="0" y="13"/>
                      <a:pt x="1" y="13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41" y="13"/>
                      <a:pt x="42" y="12"/>
                      <a:pt x="42" y="11"/>
                    </a:cubicBezTo>
                    <a:cubicBezTo>
                      <a:pt x="42" y="10"/>
                      <a:pt x="41" y="10"/>
                      <a:pt x="40" y="10"/>
                    </a:cubicBezTo>
                    <a:close/>
                    <a:moveTo>
                      <a:pt x="1" y="3"/>
                    </a:moveTo>
                    <a:cubicBezTo>
                      <a:pt x="40" y="3"/>
                      <a:pt x="40" y="3"/>
                      <a:pt x="40" y="3"/>
                    </a:cubicBezTo>
                    <a:cubicBezTo>
                      <a:pt x="41" y="3"/>
                      <a:pt x="42" y="2"/>
                      <a:pt x="42" y="1"/>
                    </a:cubicBezTo>
                    <a:cubicBezTo>
                      <a:pt x="42" y="0"/>
                      <a:pt x="41" y="0"/>
                      <a:pt x="4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2"/>
                      <a:pt x="0" y="3"/>
                      <a:pt x="1" y="3"/>
                    </a:cubicBezTo>
                    <a:close/>
                    <a:moveTo>
                      <a:pt x="0" y="21"/>
                    </a:moveTo>
                    <a:cubicBezTo>
                      <a:pt x="0" y="22"/>
                      <a:pt x="0" y="23"/>
                      <a:pt x="1" y="23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32" y="21"/>
                      <a:pt x="36" y="20"/>
                      <a:pt x="39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0" y="19"/>
                      <a:pt x="0" y="20"/>
                      <a:pt x="0" y="21"/>
                    </a:cubicBezTo>
                    <a:close/>
                    <a:moveTo>
                      <a:pt x="0" y="31"/>
                    </a:moveTo>
                    <a:cubicBezTo>
                      <a:pt x="0" y="32"/>
                      <a:pt x="0" y="33"/>
                      <a:pt x="1" y="33"/>
                    </a:cubicBezTo>
                    <a:cubicBezTo>
                      <a:pt x="18" y="33"/>
                      <a:pt x="18" y="33"/>
                      <a:pt x="18" y="33"/>
                    </a:cubicBezTo>
                    <a:cubicBezTo>
                      <a:pt x="19" y="32"/>
                      <a:pt x="20" y="30"/>
                      <a:pt x="21" y="29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0" y="29"/>
                      <a:pt x="0" y="30"/>
                      <a:pt x="0" y="31"/>
                    </a:cubicBezTo>
                    <a:close/>
                    <a:moveTo>
                      <a:pt x="0" y="41"/>
                    </a:moveTo>
                    <a:cubicBezTo>
                      <a:pt x="0" y="42"/>
                      <a:pt x="0" y="43"/>
                      <a:pt x="1" y="43"/>
                    </a:cubicBezTo>
                    <a:cubicBezTo>
                      <a:pt x="12" y="43"/>
                      <a:pt x="12" y="43"/>
                      <a:pt x="12" y="43"/>
                    </a:cubicBezTo>
                    <a:cubicBezTo>
                      <a:pt x="13" y="41"/>
                      <a:pt x="13" y="40"/>
                      <a:pt x="14" y="39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0" y="39"/>
                      <a:pt x="0" y="40"/>
                      <a:pt x="0" y="41"/>
                    </a:cubicBezTo>
                    <a:close/>
                    <a:moveTo>
                      <a:pt x="0" y="51"/>
                    </a:moveTo>
                    <a:cubicBezTo>
                      <a:pt x="0" y="52"/>
                      <a:pt x="0" y="52"/>
                      <a:pt x="1" y="52"/>
                    </a:cubicBezTo>
                    <a:cubicBezTo>
                      <a:pt x="11" y="52"/>
                      <a:pt x="11" y="52"/>
                      <a:pt x="11" y="52"/>
                    </a:cubicBezTo>
                    <a:cubicBezTo>
                      <a:pt x="11" y="51"/>
                      <a:pt x="11" y="50"/>
                      <a:pt x="11" y="49"/>
                    </a:cubicBezTo>
                    <a:cubicBezTo>
                      <a:pt x="1" y="49"/>
                      <a:pt x="1" y="49"/>
                      <a:pt x="1" y="49"/>
                    </a:cubicBezTo>
                    <a:cubicBezTo>
                      <a:pt x="0" y="49"/>
                      <a:pt x="0" y="50"/>
                      <a:pt x="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5" name="Freeform 31">
                <a:extLst>
                  <a:ext uri="{FF2B5EF4-FFF2-40B4-BE49-F238E27FC236}">
                    <a16:creationId xmlns:a16="http://schemas.microsoft.com/office/drawing/2014/main" id="{36F66DD6-99E7-4F3C-A7DA-C47A274A518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917950" y="3205162"/>
                <a:ext cx="236537" cy="231775"/>
              </a:xfrm>
              <a:custGeom>
                <a:avLst/>
                <a:gdLst>
                  <a:gd name="T0" fmla="*/ 52 w 63"/>
                  <a:gd name="T1" fmla="*/ 11 h 62"/>
                  <a:gd name="T2" fmla="*/ 11 w 63"/>
                  <a:gd name="T3" fmla="*/ 11 h 62"/>
                  <a:gd name="T4" fmla="*/ 11 w 63"/>
                  <a:gd name="T5" fmla="*/ 51 h 62"/>
                  <a:gd name="T6" fmla="*/ 52 w 63"/>
                  <a:gd name="T7" fmla="*/ 51 h 62"/>
                  <a:gd name="T8" fmla="*/ 52 w 63"/>
                  <a:gd name="T9" fmla="*/ 11 h 62"/>
                  <a:gd name="T10" fmla="*/ 17 w 63"/>
                  <a:gd name="T11" fmla="*/ 45 h 62"/>
                  <a:gd name="T12" fmla="*/ 17 w 63"/>
                  <a:gd name="T13" fmla="*/ 17 h 62"/>
                  <a:gd name="T14" fmla="*/ 46 w 63"/>
                  <a:gd name="T15" fmla="*/ 17 h 62"/>
                  <a:gd name="T16" fmla="*/ 46 w 63"/>
                  <a:gd name="T17" fmla="*/ 45 h 62"/>
                  <a:gd name="T18" fmla="*/ 17 w 63"/>
                  <a:gd name="T19" fmla="*/ 45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3" h="62">
                    <a:moveTo>
                      <a:pt x="52" y="11"/>
                    </a:moveTo>
                    <a:cubicBezTo>
                      <a:pt x="40" y="0"/>
                      <a:pt x="22" y="0"/>
                      <a:pt x="11" y="11"/>
                    </a:cubicBezTo>
                    <a:cubicBezTo>
                      <a:pt x="0" y="22"/>
                      <a:pt x="0" y="40"/>
                      <a:pt x="11" y="51"/>
                    </a:cubicBezTo>
                    <a:cubicBezTo>
                      <a:pt x="22" y="62"/>
                      <a:pt x="40" y="62"/>
                      <a:pt x="52" y="51"/>
                    </a:cubicBezTo>
                    <a:cubicBezTo>
                      <a:pt x="63" y="40"/>
                      <a:pt x="63" y="22"/>
                      <a:pt x="52" y="11"/>
                    </a:cubicBezTo>
                    <a:close/>
                    <a:moveTo>
                      <a:pt x="17" y="45"/>
                    </a:moveTo>
                    <a:cubicBezTo>
                      <a:pt x="9" y="37"/>
                      <a:pt x="9" y="25"/>
                      <a:pt x="17" y="17"/>
                    </a:cubicBezTo>
                    <a:cubicBezTo>
                      <a:pt x="25" y="9"/>
                      <a:pt x="38" y="9"/>
                      <a:pt x="46" y="17"/>
                    </a:cubicBezTo>
                    <a:cubicBezTo>
                      <a:pt x="53" y="25"/>
                      <a:pt x="53" y="37"/>
                      <a:pt x="46" y="45"/>
                    </a:cubicBezTo>
                    <a:cubicBezTo>
                      <a:pt x="38" y="53"/>
                      <a:pt x="25" y="53"/>
                      <a:pt x="17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6" name="Freeform 32">
                <a:extLst>
                  <a:ext uri="{FF2B5EF4-FFF2-40B4-BE49-F238E27FC236}">
                    <a16:creationId xmlns:a16="http://schemas.microsoft.com/office/drawing/2014/main" id="{66875C8D-6048-42E0-9C42-3B441A06A1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02063" y="3398837"/>
                <a:ext cx="149225" cy="146050"/>
              </a:xfrm>
              <a:custGeom>
                <a:avLst/>
                <a:gdLst>
                  <a:gd name="T0" fmla="*/ 38 w 40"/>
                  <a:gd name="T1" fmla="*/ 2 h 39"/>
                  <a:gd name="T2" fmla="*/ 30 w 40"/>
                  <a:gd name="T3" fmla="*/ 2 h 39"/>
                  <a:gd name="T4" fmla="*/ 30 w 40"/>
                  <a:gd name="T5" fmla="*/ 2 h 39"/>
                  <a:gd name="T6" fmla="*/ 38 w 40"/>
                  <a:gd name="T7" fmla="*/ 11 h 39"/>
                  <a:gd name="T8" fmla="*/ 38 w 40"/>
                  <a:gd name="T9" fmla="*/ 10 h 39"/>
                  <a:gd name="T10" fmla="*/ 38 w 40"/>
                  <a:gd name="T11" fmla="*/ 2 h 39"/>
                  <a:gd name="T12" fmla="*/ 2 w 40"/>
                  <a:gd name="T13" fmla="*/ 29 h 39"/>
                  <a:gd name="T14" fmla="*/ 2 w 40"/>
                  <a:gd name="T15" fmla="*/ 37 h 39"/>
                  <a:gd name="T16" fmla="*/ 11 w 40"/>
                  <a:gd name="T17" fmla="*/ 37 h 39"/>
                  <a:gd name="T18" fmla="*/ 35 w 40"/>
                  <a:gd name="T19" fmla="*/ 13 h 39"/>
                  <a:gd name="T20" fmla="*/ 27 w 40"/>
                  <a:gd name="T21" fmla="*/ 5 h 39"/>
                  <a:gd name="T22" fmla="*/ 2 w 40"/>
                  <a:gd name="T23" fmla="*/ 2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0" h="39">
                    <a:moveTo>
                      <a:pt x="38" y="2"/>
                    </a:moveTo>
                    <a:cubicBezTo>
                      <a:pt x="36" y="0"/>
                      <a:pt x="32" y="0"/>
                      <a:pt x="30" y="2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38" y="11"/>
                      <a:pt x="38" y="11"/>
                      <a:pt x="38" y="11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40" y="8"/>
                      <a:pt x="40" y="4"/>
                      <a:pt x="38" y="2"/>
                    </a:cubicBezTo>
                    <a:close/>
                    <a:moveTo>
                      <a:pt x="2" y="29"/>
                    </a:moveTo>
                    <a:cubicBezTo>
                      <a:pt x="0" y="31"/>
                      <a:pt x="0" y="35"/>
                      <a:pt x="2" y="37"/>
                    </a:cubicBezTo>
                    <a:cubicBezTo>
                      <a:pt x="5" y="39"/>
                      <a:pt x="8" y="39"/>
                      <a:pt x="11" y="37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27" y="5"/>
                      <a:pt x="27" y="5"/>
                      <a:pt x="27" y="5"/>
                    </a:cubicBezTo>
                    <a:lnTo>
                      <a:pt x="2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Freeform 33">
                <a:extLst>
                  <a:ext uri="{FF2B5EF4-FFF2-40B4-BE49-F238E27FC236}">
                    <a16:creationId xmlns:a16="http://schemas.microsoft.com/office/drawing/2014/main" id="{02A03D15-A846-4BEE-8447-82694F7AF403}"/>
                  </a:ext>
                </a:extLst>
              </p:cNvPr>
              <p:cNvSpPr/>
              <p:nvPr/>
            </p:nvSpPr>
            <p:spPr bwMode="auto">
              <a:xfrm>
                <a:off x="3810000" y="3065462"/>
                <a:ext cx="261937" cy="296863"/>
              </a:xfrm>
              <a:custGeom>
                <a:avLst/>
                <a:gdLst>
                  <a:gd name="T0" fmla="*/ 33 w 70"/>
                  <a:gd name="T1" fmla="*/ 73 h 79"/>
                  <a:gd name="T2" fmla="*/ 11 w 70"/>
                  <a:gd name="T3" fmla="*/ 73 h 79"/>
                  <a:gd name="T4" fmla="*/ 7 w 70"/>
                  <a:gd name="T5" fmla="*/ 69 h 79"/>
                  <a:gd name="T6" fmla="*/ 7 w 70"/>
                  <a:gd name="T7" fmla="*/ 10 h 79"/>
                  <a:gd name="T8" fmla="*/ 11 w 70"/>
                  <a:gd name="T9" fmla="*/ 6 h 79"/>
                  <a:gd name="T10" fmla="*/ 59 w 70"/>
                  <a:gd name="T11" fmla="*/ 6 h 79"/>
                  <a:gd name="T12" fmla="*/ 63 w 70"/>
                  <a:gd name="T13" fmla="*/ 10 h 79"/>
                  <a:gd name="T14" fmla="*/ 63 w 70"/>
                  <a:gd name="T15" fmla="*/ 41 h 79"/>
                  <a:gd name="T16" fmla="*/ 70 w 70"/>
                  <a:gd name="T17" fmla="*/ 42 h 79"/>
                  <a:gd name="T18" fmla="*/ 70 w 70"/>
                  <a:gd name="T19" fmla="*/ 10 h 79"/>
                  <a:gd name="T20" fmla="*/ 59 w 70"/>
                  <a:gd name="T21" fmla="*/ 0 h 79"/>
                  <a:gd name="T22" fmla="*/ 11 w 70"/>
                  <a:gd name="T23" fmla="*/ 0 h 79"/>
                  <a:gd name="T24" fmla="*/ 0 w 70"/>
                  <a:gd name="T25" fmla="*/ 10 h 79"/>
                  <a:gd name="T26" fmla="*/ 0 w 70"/>
                  <a:gd name="T27" fmla="*/ 69 h 79"/>
                  <a:gd name="T28" fmla="*/ 11 w 70"/>
                  <a:gd name="T29" fmla="*/ 79 h 79"/>
                  <a:gd name="T30" fmla="*/ 36 w 70"/>
                  <a:gd name="T31" fmla="*/ 79 h 79"/>
                  <a:gd name="T32" fmla="*/ 33 w 70"/>
                  <a:gd name="T33" fmla="*/ 73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" h="79">
                    <a:moveTo>
                      <a:pt x="33" y="73"/>
                    </a:moveTo>
                    <a:cubicBezTo>
                      <a:pt x="11" y="73"/>
                      <a:pt x="11" y="73"/>
                      <a:pt x="11" y="73"/>
                    </a:cubicBezTo>
                    <a:cubicBezTo>
                      <a:pt x="9" y="73"/>
                      <a:pt x="7" y="71"/>
                      <a:pt x="7" y="69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8"/>
                      <a:pt x="9" y="6"/>
                      <a:pt x="11" y="6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61" y="6"/>
                      <a:pt x="63" y="8"/>
                      <a:pt x="63" y="10"/>
                    </a:cubicBezTo>
                    <a:cubicBezTo>
                      <a:pt x="63" y="41"/>
                      <a:pt x="63" y="41"/>
                      <a:pt x="63" y="41"/>
                    </a:cubicBezTo>
                    <a:cubicBezTo>
                      <a:pt x="65" y="41"/>
                      <a:pt x="68" y="41"/>
                      <a:pt x="70" y="42"/>
                    </a:cubicBezTo>
                    <a:cubicBezTo>
                      <a:pt x="70" y="10"/>
                      <a:pt x="70" y="10"/>
                      <a:pt x="70" y="10"/>
                    </a:cubicBezTo>
                    <a:cubicBezTo>
                      <a:pt x="70" y="4"/>
                      <a:pt x="65" y="0"/>
                      <a:pt x="59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0" y="4"/>
                      <a:pt x="0" y="10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5"/>
                      <a:pt x="5" y="79"/>
                      <a:pt x="11" y="79"/>
                    </a:cubicBezTo>
                    <a:cubicBezTo>
                      <a:pt x="36" y="79"/>
                      <a:pt x="36" y="79"/>
                      <a:pt x="36" y="79"/>
                    </a:cubicBezTo>
                    <a:cubicBezTo>
                      <a:pt x="35" y="77"/>
                      <a:pt x="34" y="75"/>
                      <a:pt x="33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 sz="320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p:grpSp>
        <p:sp>
          <p:nvSpPr>
            <p:cNvPr id="22" name="Freeform 25">
              <a:extLst>
                <a:ext uri="{FF2B5EF4-FFF2-40B4-BE49-F238E27FC236}">
                  <a16:creationId xmlns:a16="http://schemas.microsoft.com/office/drawing/2014/main" id="{6BB032B4-8817-4D54-96B5-A3CEB67CAB9A}"/>
                </a:ext>
              </a:extLst>
            </p:cNvPr>
            <p:cNvSpPr/>
            <p:nvPr/>
          </p:nvSpPr>
          <p:spPr bwMode="auto">
            <a:xfrm>
              <a:off x="3452814" y="1439511"/>
              <a:ext cx="1277937" cy="1068718"/>
            </a:xfrm>
            <a:custGeom>
              <a:avLst/>
              <a:gdLst>
                <a:gd name="T0" fmla="*/ 217 w 341"/>
                <a:gd name="T1" fmla="*/ 285 h 285"/>
                <a:gd name="T2" fmla="*/ 285 w 341"/>
                <a:gd name="T3" fmla="*/ 285 h 285"/>
                <a:gd name="T4" fmla="*/ 285 w 341"/>
                <a:gd name="T5" fmla="*/ 199 h 285"/>
                <a:gd name="T6" fmla="*/ 341 w 341"/>
                <a:gd name="T7" fmla="*/ 143 h 285"/>
                <a:gd name="T8" fmla="*/ 285 w 341"/>
                <a:gd name="T9" fmla="*/ 86 h 285"/>
                <a:gd name="T10" fmla="*/ 285 w 341"/>
                <a:gd name="T11" fmla="*/ 0 h 285"/>
                <a:gd name="T12" fmla="*/ 0 w 341"/>
                <a:gd name="T13" fmla="*/ 0 h 285"/>
                <a:gd name="T14" fmla="*/ 0 w 341"/>
                <a:gd name="T15" fmla="*/ 285 h 285"/>
                <a:gd name="T16" fmla="*/ 68 w 341"/>
                <a:gd name="T17" fmla="*/ 285 h 285"/>
                <a:gd name="T18" fmla="*/ 142 w 341"/>
                <a:gd name="T19" fmla="*/ 233 h 285"/>
                <a:gd name="T20" fmla="*/ 217 w 341"/>
                <a:gd name="T21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1" h="285">
                  <a:moveTo>
                    <a:pt x="217" y="285"/>
                  </a:moveTo>
                  <a:cubicBezTo>
                    <a:pt x="285" y="285"/>
                    <a:pt x="285" y="285"/>
                    <a:pt x="285" y="285"/>
                  </a:cubicBezTo>
                  <a:cubicBezTo>
                    <a:pt x="285" y="199"/>
                    <a:pt x="285" y="199"/>
                    <a:pt x="285" y="199"/>
                  </a:cubicBezTo>
                  <a:cubicBezTo>
                    <a:pt x="316" y="199"/>
                    <a:pt x="341" y="174"/>
                    <a:pt x="341" y="143"/>
                  </a:cubicBezTo>
                  <a:cubicBezTo>
                    <a:pt x="341" y="111"/>
                    <a:pt x="316" y="86"/>
                    <a:pt x="285" y="86"/>
                  </a:cubicBezTo>
                  <a:cubicBezTo>
                    <a:pt x="285" y="0"/>
                    <a:pt x="285" y="0"/>
                    <a:pt x="28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5"/>
                    <a:pt x="0" y="285"/>
                    <a:pt x="0" y="285"/>
                  </a:cubicBezTo>
                  <a:cubicBezTo>
                    <a:pt x="68" y="285"/>
                    <a:pt x="68" y="285"/>
                    <a:pt x="68" y="285"/>
                  </a:cubicBezTo>
                  <a:cubicBezTo>
                    <a:pt x="79" y="255"/>
                    <a:pt x="108" y="233"/>
                    <a:pt x="142" y="233"/>
                  </a:cubicBezTo>
                  <a:cubicBezTo>
                    <a:pt x="177" y="233"/>
                    <a:pt x="206" y="255"/>
                    <a:pt x="217" y="285"/>
                  </a:cubicBezTo>
                  <a:close/>
                </a:path>
              </a:pathLst>
            </a:custGeom>
            <a:solidFill>
              <a:srgbClr val="0B81C1"/>
            </a:solidFill>
            <a:ln>
              <a:noFill/>
            </a:ln>
          </p:spPr>
          <p:txBody>
            <a:bodyPr/>
            <a:lstStyle/>
            <a:p>
              <a:endParaRPr lang="zh-CN" altLang="en-US" sz="3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3" name="Freeform 34">
              <a:extLst>
                <a:ext uri="{FF2B5EF4-FFF2-40B4-BE49-F238E27FC236}">
                  <a16:creationId xmlns:a16="http://schemas.microsoft.com/office/drawing/2014/main" id="{4939297B-D9F5-40D3-898D-107C2F5C64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30626" y="1734878"/>
              <a:ext cx="415925" cy="390646"/>
            </a:xfrm>
            <a:custGeom>
              <a:avLst/>
              <a:gdLst>
                <a:gd name="T0" fmla="*/ 18 w 111"/>
                <a:gd name="T1" fmla="*/ 67 h 104"/>
                <a:gd name="T2" fmla="*/ 16 w 111"/>
                <a:gd name="T3" fmla="*/ 60 h 104"/>
                <a:gd name="T4" fmla="*/ 14 w 111"/>
                <a:gd name="T5" fmla="*/ 16 h 104"/>
                <a:gd name="T6" fmla="*/ 34 w 111"/>
                <a:gd name="T7" fmla="*/ 17 h 104"/>
                <a:gd name="T8" fmla="*/ 34 w 111"/>
                <a:gd name="T9" fmla="*/ 0 h 104"/>
                <a:gd name="T10" fmla="*/ 77 w 111"/>
                <a:gd name="T11" fmla="*/ 18 h 104"/>
                <a:gd name="T12" fmla="*/ 80 w 111"/>
                <a:gd name="T13" fmla="*/ 20 h 104"/>
                <a:gd name="T14" fmla="*/ 111 w 111"/>
                <a:gd name="T15" fmla="*/ 54 h 104"/>
                <a:gd name="T16" fmla="*/ 93 w 111"/>
                <a:gd name="T17" fmla="*/ 64 h 104"/>
                <a:gd name="T18" fmla="*/ 104 w 111"/>
                <a:gd name="T19" fmla="*/ 78 h 104"/>
                <a:gd name="T20" fmla="*/ 60 w 111"/>
                <a:gd name="T21" fmla="*/ 90 h 104"/>
                <a:gd name="T22" fmla="*/ 55 w 111"/>
                <a:gd name="T23" fmla="*/ 90 h 104"/>
                <a:gd name="T24" fmla="*/ 54 w 111"/>
                <a:gd name="T25" fmla="*/ 90 h 104"/>
                <a:gd name="T26" fmla="*/ 9 w 111"/>
                <a:gd name="T27" fmla="*/ 79 h 104"/>
                <a:gd name="T28" fmla="*/ 25 w 111"/>
                <a:gd name="T29" fmla="*/ 53 h 104"/>
                <a:gd name="T30" fmla="*/ 29 w 111"/>
                <a:gd name="T31" fmla="*/ 65 h 104"/>
                <a:gd name="T32" fmla="*/ 30 w 111"/>
                <a:gd name="T33" fmla="*/ 68 h 104"/>
                <a:gd name="T34" fmla="*/ 42 w 111"/>
                <a:gd name="T35" fmla="*/ 90 h 104"/>
                <a:gd name="T36" fmla="*/ 52 w 111"/>
                <a:gd name="T37" fmla="*/ 80 h 104"/>
                <a:gd name="T38" fmla="*/ 55 w 111"/>
                <a:gd name="T39" fmla="*/ 80 h 104"/>
                <a:gd name="T40" fmla="*/ 61 w 111"/>
                <a:gd name="T41" fmla="*/ 80 h 104"/>
                <a:gd name="T42" fmla="*/ 72 w 111"/>
                <a:gd name="T43" fmla="*/ 89 h 104"/>
                <a:gd name="T44" fmla="*/ 82 w 111"/>
                <a:gd name="T45" fmla="*/ 65 h 104"/>
                <a:gd name="T46" fmla="*/ 85 w 111"/>
                <a:gd name="T47" fmla="*/ 55 h 104"/>
                <a:gd name="T48" fmla="*/ 86 w 111"/>
                <a:gd name="T49" fmla="*/ 52 h 104"/>
                <a:gd name="T50" fmla="*/ 92 w 111"/>
                <a:gd name="T51" fmla="*/ 26 h 104"/>
                <a:gd name="T52" fmla="*/ 76 w 111"/>
                <a:gd name="T53" fmla="*/ 29 h 104"/>
                <a:gd name="T54" fmla="*/ 69 w 111"/>
                <a:gd name="T55" fmla="*/ 25 h 104"/>
                <a:gd name="T56" fmla="*/ 67 w 111"/>
                <a:gd name="T57" fmla="*/ 10 h 104"/>
                <a:gd name="T58" fmla="*/ 44 w 111"/>
                <a:gd name="T59" fmla="*/ 23 h 104"/>
                <a:gd name="T60" fmla="*/ 34 w 111"/>
                <a:gd name="T61" fmla="*/ 30 h 104"/>
                <a:gd name="T62" fmla="*/ 32 w 111"/>
                <a:gd name="T63" fmla="*/ 32 h 104"/>
                <a:gd name="T64" fmla="*/ 13 w 111"/>
                <a:gd name="T65" fmla="*/ 49 h 104"/>
                <a:gd name="T66" fmla="*/ 56 w 111"/>
                <a:gd name="T67" fmla="*/ 33 h 104"/>
                <a:gd name="T68" fmla="*/ 74 w 111"/>
                <a:gd name="T69" fmla="*/ 51 h 104"/>
                <a:gd name="T70" fmla="*/ 56 w 111"/>
                <a:gd name="T71" fmla="*/ 68 h 104"/>
                <a:gd name="T72" fmla="*/ 56 w 111"/>
                <a:gd name="T73" fmla="*/ 63 h 104"/>
                <a:gd name="T74" fmla="*/ 64 w 111"/>
                <a:gd name="T75" fmla="*/ 51 h 104"/>
                <a:gd name="T76" fmla="*/ 56 w 111"/>
                <a:gd name="T77" fmla="*/ 43 h 104"/>
                <a:gd name="T78" fmla="*/ 49 w 111"/>
                <a:gd name="T79" fmla="*/ 51 h 104"/>
                <a:gd name="T80" fmla="*/ 56 w 111"/>
                <a:gd name="T81" fmla="*/ 58 h 104"/>
                <a:gd name="T82" fmla="*/ 56 w 111"/>
                <a:gd name="T83" fmla="*/ 63 h 104"/>
                <a:gd name="T84" fmla="*/ 39 w 111"/>
                <a:gd name="T85" fmla="*/ 51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1" h="104">
                  <a:moveTo>
                    <a:pt x="9" y="79"/>
                  </a:moveTo>
                  <a:cubicBezTo>
                    <a:pt x="18" y="67"/>
                    <a:pt x="18" y="67"/>
                    <a:pt x="18" y="67"/>
                  </a:cubicBezTo>
                  <a:cubicBezTo>
                    <a:pt x="18" y="65"/>
                    <a:pt x="17" y="62"/>
                    <a:pt x="16" y="60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1" y="19"/>
                    <a:pt x="32" y="18"/>
                    <a:pt x="34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7" y="18"/>
                    <a:pt x="77" y="18"/>
                    <a:pt x="77" y="18"/>
                  </a:cubicBezTo>
                  <a:cubicBezTo>
                    <a:pt x="78" y="18"/>
                    <a:pt x="79" y="19"/>
                    <a:pt x="80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94" y="59"/>
                    <a:pt x="94" y="59"/>
                    <a:pt x="94" y="59"/>
                  </a:cubicBezTo>
                  <a:cubicBezTo>
                    <a:pt x="94" y="61"/>
                    <a:pt x="94" y="62"/>
                    <a:pt x="93" y="64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0" y="90"/>
                    <a:pt x="60" y="90"/>
                    <a:pt x="60" y="90"/>
                  </a:cubicBezTo>
                  <a:cubicBezTo>
                    <a:pt x="58" y="90"/>
                    <a:pt x="57" y="90"/>
                    <a:pt x="55" y="90"/>
                  </a:cubicBezTo>
                  <a:cubicBezTo>
                    <a:pt x="55" y="90"/>
                    <a:pt x="55" y="90"/>
                    <a:pt x="55" y="90"/>
                  </a:cubicBezTo>
                  <a:cubicBezTo>
                    <a:pt x="55" y="90"/>
                    <a:pt x="54" y="90"/>
                    <a:pt x="54" y="90"/>
                  </a:cubicBezTo>
                  <a:cubicBezTo>
                    <a:pt x="54" y="90"/>
                    <a:pt x="54" y="90"/>
                    <a:pt x="54" y="90"/>
                  </a:cubicBezTo>
                  <a:cubicBezTo>
                    <a:pt x="44" y="104"/>
                    <a:pt x="44" y="104"/>
                    <a:pt x="44" y="104"/>
                  </a:cubicBezTo>
                  <a:cubicBezTo>
                    <a:pt x="9" y="79"/>
                    <a:pt x="9" y="79"/>
                    <a:pt x="9" y="79"/>
                  </a:cubicBezTo>
                  <a:close/>
                  <a:moveTo>
                    <a:pt x="13" y="49"/>
                  </a:moveTo>
                  <a:cubicBezTo>
                    <a:pt x="25" y="53"/>
                    <a:pt x="25" y="53"/>
                    <a:pt x="25" y="53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6" y="59"/>
                    <a:pt x="27" y="62"/>
                    <a:pt x="29" y="65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23" y="77"/>
                    <a:pt x="23" y="77"/>
                    <a:pt x="23" y="77"/>
                  </a:cubicBezTo>
                  <a:cubicBezTo>
                    <a:pt x="42" y="90"/>
                    <a:pt x="42" y="90"/>
                    <a:pt x="42" y="9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52" y="80"/>
                    <a:pt x="52" y="80"/>
                    <a:pt x="52" y="80"/>
                  </a:cubicBezTo>
                  <a:cubicBezTo>
                    <a:pt x="53" y="80"/>
                    <a:pt x="54" y="80"/>
                    <a:pt x="55" y="80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57" y="80"/>
                    <a:pt x="59" y="80"/>
                    <a:pt x="61" y="80"/>
                  </a:cubicBezTo>
                  <a:cubicBezTo>
                    <a:pt x="61" y="80"/>
                    <a:pt x="61" y="80"/>
                    <a:pt x="61" y="80"/>
                  </a:cubicBezTo>
                  <a:cubicBezTo>
                    <a:pt x="64" y="79"/>
                    <a:pt x="64" y="79"/>
                    <a:pt x="64" y="79"/>
                  </a:cubicBezTo>
                  <a:cubicBezTo>
                    <a:pt x="72" y="89"/>
                    <a:pt x="72" y="89"/>
                    <a:pt x="72" y="89"/>
                  </a:cubicBezTo>
                  <a:cubicBezTo>
                    <a:pt x="90" y="76"/>
                    <a:pt x="90" y="76"/>
                    <a:pt x="90" y="76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83" y="62"/>
                    <a:pt x="83" y="62"/>
                    <a:pt x="83" y="62"/>
                  </a:cubicBezTo>
                  <a:cubicBezTo>
                    <a:pt x="84" y="60"/>
                    <a:pt x="85" y="58"/>
                    <a:pt x="85" y="55"/>
                  </a:cubicBezTo>
                  <a:cubicBezTo>
                    <a:pt x="85" y="55"/>
                    <a:pt x="85" y="55"/>
                    <a:pt x="85" y="55"/>
                  </a:cubicBezTo>
                  <a:cubicBezTo>
                    <a:pt x="86" y="52"/>
                    <a:pt x="86" y="52"/>
                    <a:pt x="86" y="52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6" y="29"/>
                    <a:pt x="76" y="29"/>
                    <a:pt x="76" y="29"/>
                  </a:cubicBezTo>
                  <a:cubicBezTo>
                    <a:pt x="74" y="27"/>
                    <a:pt x="72" y="26"/>
                    <a:pt x="69" y="25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7" y="23"/>
                    <a:pt x="67" y="23"/>
                    <a:pt x="67" y="23"/>
                  </a:cubicBezTo>
                  <a:cubicBezTo>
                    <a:pt x="67" y="10"/>
                    <a:pt x="67" y="10"/>
                    <a:pt x="67" y="10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4" y="23"/>
                    <a:pt x="44" y="23"/>
                    <a:pt x="44" y="23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39" y="26"/>
                    <a:pt x="36" y="28"/>
                    <a:pt x="34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3" y="49"/>
                    <a:pt x="13" y="49"/>
                    <a:pt x="13" y="49"/>
                  </a:cubicBezTo>
                  <a:close/>
                  <a:moveTo>
                    <a:pt x="39" y="51"/>
                  </a:moveTo>
                  <a:cubicBezTo>
                    <a:pt x="39" y="41"/>
                    <a:pt x="46" y="33"/>
                    <a:pt x="56" y="33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66" y="33"/>
                    <a:pt x="74" y="41"/>
                    <a:pt x="74" y="51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4" y="60"/>
                    <a:pt x="66" y="68"/>
                    <a:pt x="56" y="68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60" y="58"/>
                    <a:pt x="64" y="55"/>
                    <a:pt x="64" y="51"/>
                  </a:cubicBezTo>
                  <a:cubicBezTo>
                    <a:pt x="64" y="51"/>
                    <a:pt x="64" y="51"/>
                    <a:pt x="64" y="51"/>
                  </a:cubicBezTo>
                  <a:cubicBezTo>
                    <a:pt x="64" y="46"/>
                    <a:pt x="60" y="43"/>
                    <a:pt x="56" y="43"/>
                  </a:cubicBezTo>
                  <a:cubicBezTo>
                    <a:pt x="56" y="43"/>
                    <a:pt x="56" y="43"/>
                    <a:pt x="56" y="43"/>
                  </a:cubicBezTo>
                  <a:cubicBezTo>
                    <a:pt x="52" y="43"/>
                    <a:pt x="49" y="46"/>
                    <a:pt x="49" y="51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49" y="55"/>
                    <a:pt x="52" y="58"/>
                    <a:pt x="56" y="58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6" y="63"/>
                    <a:pt x="56" y="63"/>
                    <a:pt x="56" y="63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46" y="68"/>
                    <a:pt x="39" y="60"/>
                    <a:pt x="39" y="51"/>
                  </a:cubicBezTo>
                  <a:close/>
                </a:path>
              </a:pathLst>
            </a:custGeom>
            <a:solidFill>
              <a:srgbClr val="F8F8F8"/>
            </a:solidFill>
            <a:ln>
              <a:noFill/>
            </a:ln>
          </p:spPr>
          <p:txBody>
            <a:bodyPr/>
            <a:lstStyle/>
            <a:p>
              <a:endParaRPr lang="zh-CN" altLang="en-US" sz="320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02414593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07358572-9AD8-44F8-BA99-CA2882CB0602}"/>
              </a:ext>
            </a:extLst>
          </p:cNvPr>
          <p:cNvGrpSpPr/>
          <p:nvPr/>
        </p:nvGrpSpPr>
        <p:grpSpPr>
          <a:xfrm>
            <a:off x="1633796" y="1930567"/>
            <a:ext cx="4239846" cy="3337292"/>
            <a:chOff x="7239890" y="2537081"/>
            <a:chExt cx="4207610" cy="3311920"/>
          </a:xfrm>
          <a:solidFill>
            <a:srgbClr val="0B81C1"/>
          </a:solidFill>
        </p:grpSpPr>
        <p:cxnSp>
          <p:nvCxnSpPr>
            <p:cNvPr id="3" name="Straight Connector 34">
              <a:extLst>
                <a:ext uri="{FF2B5EF4-FFF2-40B4-BE49-F238E27FC236}">
                  <a16:creationId xmlns:a16="http://schemas.microsoft.com/office/drawing/2014/main" id="{389B35F5-F493-4AF0-B9B2-0DC53DEDBF8C}"/>
                </a:ext>
              </a:extLst>
            </p:cNvPr>
            <p:cNvCxnSpPr>
              <a:cxnSpLocks/>
            </p:cNvCxnSpPr>
            <p:nvPr/>
          </p:nvCxnSpPr>
          <p:spPr>
            <a:xfrm>
              <a:off x="7454318" y="3766804"/>
              <a:ext cx="2887253" cy="1"/>
            </a:xfrm>
            <a:prstGeom prst="line">
              <a:avLst/>
            </a:prstGeom>
            <a:grpFill/>
            <a:ln w="254000">
              <a:solidFill>
                <a:srgbClr val="0B8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6">
              <a:extLst>
                <a:ext uri="{FF2B5EF4-FFF2-40B4-BE49-F238E27FC236}">
                  <a16:creationId xmlns:a16="http://schemas.microsoft.com/office/drawing/2014/main" id="{EE73FFFA-416F-453C-B9D1-408B35CCEBB9}"/>
                </a:ext>
              </a:extLst>
            </p:cNvPr>
            <p:cNvCxnSpPr>
              <a:cxnSpLocks/>
            </p:cNvCxnSpPr>
            <p:nvPr/>
          </p:nvCxnSpPr>
          <p:spPr>
            <a:xfrm>
              <a:off x="7621374" y="4643091"/>
              <a:ext cx="3450619" cy="1"/>
            </a:xfrm>
            <a:prstGeom prst="line">
              <a:avLst/>
            </a:prstGeom>
            <a:grpFill/>
            <a:ln w="254000">
              <a:solidFill>
                <a:srgbClr val="0B8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10">
              <a:extLst>
                <a:ext uri="{FF2B5EF4-FFF2-40B4-BE49-F238E27FC236}">
                  <a16:creationId xmlns:a16="http://schemas.microsoft.com/office/drawing/2014/main" id="{4BA2FA69-A024-4283-9BEC-F3DA13B8C59A}"/>
                </a:ext>
              </a:extLst>
            </p:cNvPr>
            <p:cNvCxnSpPr>
              <a:cxnSpLocks/>
            </p:cNvCxnSpPr>
            <p:nvPr/>
          </p:nvCxnSpPr>
          <p:spPr>
            <a:xfrm>
              <a:off x="7785618" y="2889282"/>
              <a:ext cx="3661882" cy="1"/>
            </a:xfrm>
            <a:prstGeom prst="line">
              <a:avLst/>
            </a:prstGeom>
            <a:grpFill/>
            <a:ln w="254000">
              <a:solidFill>
                <a:srgbClr val="0B8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ounded Rectangle 17">
              <a:extLst>
                <a:ext uri="{FF2B5EF4-FFF2-40B4-BE49-F238E27FC236}">
                  <a16:creationId xmlns:a16="http://schemas.microsoft.com/office/drawing/2014/main" id="{C913A404-6919-4A88-983F-26D438A83CE2}"/>
                </a:ext>
              </a:extLst>
            </p:cNvPr>
            <p:cNvSpPr/>
            <p:nvPr/>
          </p:nvSpPr>
          <p:spPr>
            <a:xfrm>
              <a:off x="7239890" y="2537081"/>
              <a:ext cx="705492" cy="681824"/>
            </a:xfrm>
            <a:prstGeom prst="roundRect">
              <a:avLst/>
            </a:prstGeom>
            <a:grpFill/>
            <a:ln>
              <a:solidFill>
                <a:srgbClr val="0B8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atin typeface="+mj-ea"/>
                  <a:ea typeface="+mj-ea"/>
                  <a:cs typeface="Open Sans" pitchFamily="34" charset="0"/>
                </a:rPr>
                <a:t>100%</a:t>
              </a:r>
            </a:p>
          </p:txBody>
        </p:sp>
        <p:sp>
          <p:nvSpPr>
            <p:cNvPr id="7" name="Rounded Rectangle 18">
              <a:extLst>
                <a:ext uri="{FF2B5EF4-FFF2-40B4-BE49-F238E27FC236}">
                  <a16:creationId xmlns:a16="http://schemas.microsoft.com/office/drawing/2014/main" id="{071BB221-BD58-4305-9B2C-C2D8BF4C3446}"/>
                </a:ext>
              </a:extLst>
            </p:cNvPr>
            <p:cNvSpPr/>
            <p:nvPr/>
          </p:nvSpPr>
          <p:spPr>
            <a:xfrm>
              <a:off x="7239890" y="3414603"/>
              <a:ext cx="705492" cy="681824"/>
            </a:xfrm>
            <a:prstGeom prst="roundRect">
              <a:avLst/>
            </a:prstGeom>
            <a:grpFill/>
            <a:ln>
              <a:solidFill>
                <a:srgbClr val="0B8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atin typeface="+mj-ea"/>
                  <a:ea typeface="+mj-ea"/>
                  <a:cs typeface="Open Sans" pitchFamily="34" charset="0"/>
                </a:rPr>
                <a:t>80%</a:t>
              </a:r>
            </a:p>
          </p:txBody>
        </p:sp>
        <p:sp>
          <p:nvSpPr>
            <p:cNvPr id="8" name="Rounded Rectangle 19">
              <a:extLst>
                <a:ext uri="{FF2B5EF4-FFF2-40B4-BE49-F238E27FC236}">
                  <a16:creationId xmlns:a16="http://schemas.microsoft.com/office/drawing/2014/main" id="{BF4D9E8A-AA0B-4E88-A1D8-B570B2BE3CB7}"/>
                </a:ext>
              </a:extLst>
            </p:cNvPr>
            <p:cNvSpPr/>
            <p:nvPr/>
          </p:nvSpPr>
          <p:spPr>
            <a:xfrm>
              <a:off x="7239890" y="4290890"/>
              <a:ext cx="705492" cy="681824"/>
            </a:xfrm>
            <a:prstGeom prst="roundRect">
              <a:avLst/>
            </a:prstGeom>
            <a:grpFill/>
            <a:ln>
              <a:solidFill>
                <a:srgbClr val="0B8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atin typeface="+mj-ea"/>
                  <a:ea typeface="+mj-ea"/>
                  <a:cs typeface="Open Sans" pitchFamily="34" charset="0"/>
                </a:rPr>
                <a:t>75%</a:t>
              </a:r>
            </a:p>
          </p:txBody>
        </p:sp>
        <p:cxnSp>
          <p:nvCxnSpPr>
            <p:cNvPr id="9" name="Straight Connector 36">
              <a:extLst>
                <a:ext uri="{FF2B5EF4-FFF2-40B4-BE49-F238E27FC236}">
                  <a16:creationId xmlns:a16="http://schemas.microsoft.com/office/drawing/2014/main" id="{AF6B6730-7A5B-4F19-857F-3848563282B0}"/>
                </a:ext>
              </a:extLst>
            </p:cNvPr>
            <p:cNvCxnSpPr>
              <a:cxnSpLocks/>
            </p:cNvCxnSpPr>
            <p:nvPr/>
          </p:nvCxnSpPr>
          <p:spPr>
            <a:xfrm>
              <a:off x="7621374" y="5519378"/>
              <a:ext cx="3450619" cy="1"/>
            </a:xfrm>
            <a:prstGeom prst="line">
              <a:avLst/>
            </a:prstGeom>
            <a:grpFill/>
            <a:ln w="254000">
              <a:solidFill>
                <a:srgbClr val="0B81C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ounded Rectangle 19">
              <a:extLst>
                <a:ext uri="{FF2B5EF4-FFF2-40B4-BE49-F238E27FC236}">
                  <a16:creationId xmlns:a16="http://schemas.microsoft.com/office/drawing/2014/main" id="{D4D76C25-6EF0-49EE-A945-725A937241CD}"/>
                </a:ext>
              </a:extLst>
            </p:cNvPr>
            <p:cNvSpPr/>
            <p:nvPr/>
          </p:nvSpPr>
          <p:spPr>
            <a:xfrm>
              <a:off x="7239890" y="5167177"/>
              <a:ext cx="705492" cy="681824"/>
            </a:xfrm>
            <a:prstGeom prst="roundRect">
              <a:avLst/>
            </a:prstGeom>
            <a:grpFill/>
            <a:ln>
              <a:solidFill>
                <a:srgbClr val="0B81C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atin typeface="+mj-ea"/>
                  <a:ea typeface="+mj-ea"/>
                  <a:cs typeface="Open Sans" pitchFamily="34" charset="0"/>
                </a:rPr>
                <a:t>75%</a:t>
              </a:r>
            </a:p>
          </p:txBody>
        </p:sp>
      </p:grpSp>
      <p:sp>
        <p:nvSpPr>
          <p:cNvPr id="11" name="文本框 29">
            <a:extLst>
              <a:ext uri="{FF2B5EF4-FFF2-40B4-BE49-F238E27FC236}">
                <a16:creationId xmlns:a16="http://schemas.microsoft.com/office/drawing/2014/main" id="{F41771FD-29EF-4A5A-819A-4E0DF47CB571}"/>
              </a:ext>
            </a:extLst>
          </p:cNvPr>
          <p:cNvSpPr txBox="1"/>
          <p:nvPr/>
        </p:nvSpPr>
        <p:spPr>
          <a:xfrm>
            <a:off x="6423551" y="2152450"/>
            <a:ext cx="41090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B81C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加入你的标题描述</a:t>
            </a:r>
            <a:endParaRPr lang="en-US" altLang="zh-CN" sz="2800" b="1" dirty="0">
              <a:solidFill>
                <a:srgbClr val="0B81C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30">
            <a:extLst>
              <a:ext uri="{FF2B5EF4-FFF2-40B4-BE49-F238E27FC236}">
                <a16:creationId xmlns:a16="http://schemas.microsoft.com/office/drawing/2014/main" id="{CD563DFE-F2AE-4269-8CB9-F7F8FAE53CBE}"/>
              </a:ext>
            </a:extLst>
          </p:cNvPr>
          <p:cNvSpPr txBox="1"/>
          <p:nvPr/>
        </p:nvSpPr>
        <p:spPr>
          <a:xfrm>
            <a:off x="6423551" y="2880415"/>
            <a:ext cx="4800032" cy="246221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点击此处更换文本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58pic.com</a:t>
            </a:r>
          </a:p>
          <a:p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007764776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6134C3C3-4A2F-4980-B0EE-FD9FCD5FEC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0183B6F-CEFD-4701-BF61-0321BB6142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2" y="1940224"/>
            <a:ext cx="5193778" cy="395188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0B998B50-D4B6-4BD0-BCD9-221D2D0C51A6}"/>
              </a:ext>
            </a:extLst>
          </p:cNvPr>
          <p:cNvSpPr txBox="1"/>
          <p:nvPr/>
        </p:nvSpPr>
        <p:spPr>
          <a:xfrm>
            <a:off x="2370212" y="1564795"/>
            <a:ext cx="2573141" cy="10050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5400" b="1" spc="600" dirty="0">
                <a:ln w="19050">
                  <a:solidFill>
                    <a:srgbClr val="1D5898"/>
                  </a:solidFill>
                </a:ln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第二章</a:t>
            </a:r>
            <a:endParaRPr lang="en-US" sz="5400" b="1" spc="600" dirty="0">
              <a:ln w="19050">
                <a:solidFill>
                  <a:srgbClr val="1D5898"/>
                </a:solidFill>
              </a:ln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B1D306B-CE7B-46F3-B29F-163CE383FB3D}"/>
              </a:ext>
            </a:extLst>
          </p:cNvPr>
          <p:cNvSpPr/>
          <p:nvPr/>
        </p:nvSpPr>
        <p:spPr>
          <a:xfrm>
            <a:off x="6495765" y="3325202"/>
            <a:ext cx="493179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PART</a:t>
            </a:r>
            <a:r>
              <a: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ONE</a:t>
            </a: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en-US" altLang="zh-CN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TITLE</a:t>
            </a: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HERE</a:t>
            </a:r>
            <a:endParaRPr lang="zh-CN" altLang="en-US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5A3C074-B337-4708-B1FA-CFB62552B076}"/>
              </a:ext>
            </a:extLst>
          </p:cNvPr>
          <p:cNvSpPr/>
          <p:nvPr/>
        </p:nvSpPr>
        <p:spPr>
          <a:xfrm>
            <a:off x="6386385" y="2536128"/>
            <a:ext cx="519773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 b="1" spc="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项目完成情况</a:t>
            </a:r>
          </a:p>
        </p:txBody>
      </p:sp>
    </p:spTree>
    <p:extLst>
      <p:ext uri="{BB962C8B-B14F-4D97-AF65-F5344CB8AC3E}">
        <p14:creationId xmlns:p14="http://schemas.microsoft.com/office/powerpoint/2010/main" val="2151117596"/>
      </p:ext>
    </p:extLst>
  </p:cSld>
  <p:clrMapOvr>
    <a:masterClrMapping/>
  </p:clrMapOvr>
  <p:transition spd="slow" advClick="0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千图网拥有20W+精美PPT模板 更多PPT模板下载至：www.58pic.com/office/ppt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1208</TotalTime>
  <Words>1865</Words>
  <Application>Microsoft Office PowerPoint</Application>
  <PresentationFormat>宽屏</PresentationFormat>
  <Paragraphs>289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6" baseType="lpstr">
      <vt:lpstr>Adobe 繁黑體 Std B</vt:lpstr>
      <vt:lpstr>Dotum</vt:lpstr>
      <vt:lpstr>Gill Sans</vt:lpstr>
      <vt:lpstr>Lato Regular</vt:lpstr>
      <vt:lpstr>Microsoft JhengHei Light</vt:lpstr>
      <vt:lpstr>Open Sans</vt:lpstr>
      <vt:lpstr>Poppins SemiBold</vt:lpstr>
      <vt:lpstr>等线</vt:lpstr>
      <vt:lpstr>等线 Light</vt:lpstr>
      <vt:lpstr>方正兰亭粗黑_GBK</vt:lpstr>
      <vt:lpstr>方正姚体</vt:lpstr>
      <vt:lpstr>宋体</vt:lpstr>
      <vt:lpstr>微软雅黑</vt:lpstr>
      <vt:lpstr>微软雅黑 Light</vt:lpstr>
      <vt:lpstr>造字工房悦黑体验版纤细体</vt:lpstr>
      <vt:lpstr>Agency FB</vt:lpstr>
      <vt:lpstr>Arial</vt:lpstr>
      <vt:lpstr>Calibri</vt:lpstr>
      <vt:lpstr>Calibri Light</vt:lpstr>
      <vt:lpstr>Impact</vt:lpstr>
      <vt:lpstr>千图网拥有20W+精美PPT模板 更多PPT模板下载至：www.58pic.com/office/ppt​​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lzjljlc</dc:creator>
  <cp:lastModifiedBy>liangzhenjie</cp:lastModifiedBy>
  <cp:revision>234</cp:revision>
  <dcterms:created xsi:type="dcterms:W3CDTF">2018-02-23T07:21:57Z</dcterms:created>
  <dcterms:modified xsi:type="dcterms:W3CDTF">2018-06-10T14:05:47Z</dcterms:modified>
</cp:coreProperties>
</file>

<file path=docProps/thumbnail.jpeg>
</file>